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41" r:id="rId5"/>
    <p:sldId id="342" r:id="rId6"/>
    <p:sldId id="339" r:id="rId7"/>
    <p:sldId id="343" r:id="rId8"/>
    <p:sldId id="344" r:id="rId9"/>
    <p:sldId id="345" r:id="rId10"/>
    <p:sldId id="338" r:id="rId11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2469"/>
    <a:srgbClr val="EBEBEB"/>
    <a:srgbClr val="007336"/>
    <a:srgbClr val="013E7F"/>
    <a:srgbClr val="BF9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9" autoAdjust="0"/>
    <p:restoredTop sz="97553" autoAdjust="0"/>
  </p:normalViewPr>
  <p:slideViewPr>
    <p:cSldViewPr snapToGrid="0">
      <p:cViewPr varScale="1">
        <p:scale>
          <a:sx n="102" d="100"/>
          <a:sy n="102" d="100"/>
        </p:scale>
        <p:origin x="288" y="138"/>
      </p:cViewPr>
      <p:guideLst/>
    </p:cSldViewPr>
  </p:slideViewPr>
  <p:outlineViewPr>
    <p:cViewPr>
      <p:scale>
        <a:sx n="33" d="100"/>
        <a:sy n="33" d="100"/>
      </p:scale>
      <p:origin x="0" y="-286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84"/>
    </p:cViewPr>
  </p:sorterViewPr>
  <p:notesViewPr>
    <p:cSldViewPr snapToGrid="0">
      <p:cViewPr varScale="1">
        <p:scale>
          <a:sx n="81" d="100"/>
          <a:sy n="81" d="100"/>
        </p:scale>
        <p:origin x="31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EA59D8-73F9-4A2E-986A-6BE7D9941E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619364"/>
          </a:xfrm>
          <a:prstGeom prst="rect">
            <a:avLst/>
          </a:prstGeom>
        </p:spPr>
        <p:txBody>
          <a:bodyPr vert="horz" lIns="112302" tIns="56151" rIns="112302" bIns="56151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070CFA-8619-4F44-95F3-52E03D4173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2"/>
            <a:ext cx="3169920" cy="619364"/>
          </a:xfrm>
          <a:prstGeom prst="rect">
            <a:avLst/>
          </a:prstGeom>
        </p:spPr>
        <p:txBody>
          <a:bodyPr vert="horz" lIns="112302" tIns="56151" rIns="112302" bIns="56151" rtlCol="0"/>
          <a:lstStyle>
            <a:lvl1pPr algn="r">
              <a:defRPr sz="1600"/>
            </a:lvl1pPr>
          </a:lstStyle>
          <a:p>
            <a:fld id="{2CDC925F-B5CB-4D9E-89AE-8CE5962F04C6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5FACE-3318-4116-8EE0-8E53C7B6BB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112302" tIns="56151" rIns="112302" bIns="56151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AB2E5-986D-4F88-9F16-92627F6F33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112302" tIns="56151" rIns="112302" bIns="56151" rtlCol="0" anchor="b"/>
          <a:lstStyle>
            <a:lvl1pPr algn="r">
              <a:defRPr sz="1600"/>
            </a:lvl1pPr>
          </a:lstStyle>
          <a:p>
            <a:fld id="{D7490896-BA03-40BC-82C4-070C30EC2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521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619364"/>
          </a:xfrm>
          <a:prstGeom prst="rect">
            <a:avLst/>
          </a:prstGeom>
        </p:spPr>
        <p:txBody>
          <a:bodyPr vert="horz" lIns="112302" tIns="56151" rIns="112302" bIns="56151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619364"/>
          </a:xfrm>
          <a:prstGeom prst="rect">
            <a:avLst/>
          </a:prstGeom>
        </p:spPr>
        <p:txBody>
          <a:bodyPr vert="horz" lIns="112302" tIns="56151" rIns="112302" bIns="56151" rtlCol="0"/>
          <a:lstStyle>
            <a:lvl1pPr algn="r">
              <a:defRPr sz="1600"/>
            </a:lvl1pPr>
          </a:lstStyle>
          <a:p>
            <a:fld id="{65D090F1-5CEA-4C3F-BACF-747BAA6B5728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2863" y="1543050"/>
            <a:ext cx="7400926" cy="4164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302" tIns="56151" rIns="112302" bIns="5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2"/>
            <a:ext cx="5852160" cy="4860608"/>
          </a:xfrm>
          <a:prstGeom prst="rect">
            <a:avLst/>
          </a:prstGeom>
        </p:spPr>
        <p:txBody>
          <a:bodyPr vert="horz" lIns="112302" tIns="56151" rIns="112302" bIns="5615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112302" tIns="56151" rIns="112302" bIns="56151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112302" tIns="56151" rIns="112302" bIns="56151" rtlCol="0" anchor="b"/>
          <a:lstStyle>
            <a:lvl1pPr algn="r">
              <a:defRPr sz="1600"/>
            </a:lvl1pPr>
          </a:lstStyle>
          <a:p>
            <a:fld id="{F775D943-4E4F-4AEE-8406-6E1EA096C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68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792EFE-72A6-4297-B321-59C62207BF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BFAD0-C4E6-45DF-9D61-6D7CB3552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606" y="36870"/>
            <a:ext cx="11335484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367C5-9FE7-48CB-9F0A-DA64664E2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55" y="6170177"/>
            <a:ext cx="1922008" cy="393854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E782EC-B3C4-4D0E-8FF3-B823A47CE1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163" y="6216090"/>
            <a:ext cx="9418637" cy="434975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 NAME • • Month XX, 2020</a:t>
            </a:r>
          </a:p>
        </p:txBody>
      </p:sp>
    </p:spTree>
    <p:extLst>
      <p:ext uri="{BB962C8B-B14F-4D97-AF65-F5344CB8AC3E}">
        <p14:creationId xmlns:p14="http://schemas.microsoft.com/office/powerpoint/2010/main" val="340587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2A1C1-F56B-4BB8-946D-55D5D13B1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71" y="1047138"/>
            <a:ext cx="11022029" cy="5129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75DB6B-C4E3-4144-9D4C-77979B48A3E6}"/>
              </a:ext>
            </a:extLst>
          </p:cNvPr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4D23A5B4-A877-4F2B-B540-E892C9EB8725}"/>
              </a:ext>
            </a:extLst>
          </p:cNvPr>
          <p:cNvSpPr/>
          <p:nvPr userDrawn="1"/>
        </p:nvSpPr>
        <p:spPr>
          <a:xfrm flipH="1">
            <a:off x="10544694" y="5681749"/>
            <a:ext cx="1647304" cy="1176251"/>
          </a:xfrm>
          <a:prstGeom prst="rtTriangl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E83840-9DD8-4D95-A8A7-44C21FA82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r="35481" b="42715"/>
          <a:stretch/>
        </p:blipFill>
        <p:spPr>
          <a:xfrm>
            <a:off x="11478232" y="6263640"/>
            <a:ext cx="531562" cy="5111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0356C6-DB16-4861-978D-3B63135F3FCD}"/>
              </a:ext>
            </a:extLst>
          </p:cNvPr>
          <p:cNvSpPr/>
          <p:nvPr userDrawn="1"/>
        </p:nvSpPr>
        <p:spPr>
          <a:xfrm>
            <a:off x="0" y="0"/>
            <a:ext cx="12192000" cy="663547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5B86BEF-F3E0-4164-88B0-3B83AA9B39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82" y="102885"/>
            <a:ext cx="11852512" cy="728388"/>
          </a:xfr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6491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594B0-496D-4A7A-87DC-C032BEDE2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465" y="892148"/>
            <a:ext cx="5695335" cy="528481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2207D-DB4F-4232-B65F-64BE6CE65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892147"/>
            <a:ext cx="5781367" cy="528481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9ECC3B-DB2E-4549-A3D2-CB69C8A7D2B7}"/>
              </a:ext>
            </a:extLst>
          </p:cNvPr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D9A6BA2-21A6-43C0-93F5-5DFFD6F7BDA7}"/>
              </a:ext>
            </a:extLst>
          </p:cNvPr>
          <p:cNvSpPr/>
          <p:nvPr userDrawn="1"/>
        </p:nvSpPr>
        <p:spPr>
          <a:xfrm flipH="1">
            <a:off x="10544694" y="5681749"/>
            <a:ext cx="1647304" cy="1176251"/>
          </a:xfrm>
          <a:prstGeom prst="rtTriangl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483C8-FC3A-4996-B814-582512FDFB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r="35481" b="42715"/>
          <a:stretch/>
        </p:blipFill>
        <p:spPr>
          <a:xfrm>
            <a:off x="11478232" y="6263640"/>
            <a:ext cx="531562" cy="5111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068686B-BE0C-4B63-A151-C92145E78114}"/>
              </a:ext>
            </a:extLst>
          </p:cNvPr>
          <p:cNvSpPr/>
          <p:nvPr userDrawn="1"/>
        </p:nvSpPr>
        <p:spPr>
          <a:xfrm>
            <a:off x="0" y="0"/>
            <a:ext cx="12192000" cy="663547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A6FDBF1A-5EB4-4F8B-AE36-3DC23BB2B1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82" y="102885"/>
            <a:ext cx="11852512" cy="728388"/>
          </a:xfr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7092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51523A-A9D7-4439-8D7D-55710EE14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3547"/>
            <a:ext cx="7008812" cy="5986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10220-CFD3-49A5-A887-F0823C47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956" y="995363"/>
            <a:ext cx="435907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BE8218-299A-4423-99C6-F48843141DAE}"/>
              </a:ext>
            </a:extLst>
          </p:cNvPr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7A17B5-B045-41AD-8CC6-077B12B6BB80}"/>
              </a:ext>
            </a:extLst>
          </p:cNvPr>
          <p:cNvSpPr/>
          <p:nvPr userDrawn="1"/>
        </p:nvSpPr>
        <p:spPr>
          <a:xfrm>
            <a:off x="0" y="0"/>
            <a:ext cx="12192000" cy="663547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BFDA56C-DAEF-422A-A17E-352CF70EF045}"/>
              </a:ext>
            </a:extLst>
          </p:cNvPr>
          <p:cNvSpPr/>
          <p:nvPr userDrawn="1"/>
        </p:nvSpPr>
        <p:spPr>
          <a:xfrm flipH="1">
            <a:off x="10544694" y="5681749"/>
            <a:ext cx="1647304" cy="1176251"/>
          </a:xfrm>
          <a:prstGeom prst="rtTriangl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038753-5933-4C30-8544-9CD17EC6AC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r="35481" b="42715"/>
          <a:stretch/>
        </p:blipFill>
        <p:spPr>
          <a:xfrm>
            <a:off x="11478232" y="6263640"/>
            <a:ext cx="531562" cy="511148"/>
          </a:xfrm>
          <a:prstGeom prst="rect">
            <a:avLst/>
          </a:prstGeom>
        </p:spPr>
      </p:pic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57F1689F-8047-48AE-81E2-9702A051CE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82" y="102885"/>
            <a:ext cx="11852512" cy="728388"/>
          </a:xfr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66467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391E5E-2394-4D2C-A21E-0BB59C0C67C5}"/>
              </a:ext>
            </a:extLst>
          </p:cNvPr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5C20084-7105-4D4A-A7E6-B3F3B136674A}"/>
              </a:ext>
            </a:extLst>
          </p:cNvPr>
          <p:cNvSpPr/>
          <p:nvPr userDrawn="1"/>
        </p:nvSpPr>
        <p:spPr>
          <a:xfrm flipH="1">
            <a:off x="10544694" y="5681749"/>
            <a:ext cx="1647304" cy="1176251"/>
          </a:xfrm>
          <a:prstGeom prst="rtTriangl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E90582-337D-40EE-B52C-533209540F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r="35481" b="42715"/>
          <a:stretch/>
        </p:blipFill>
        <p:spPr>
          <a:xfrm>
            <a:off x="11478232" y="6263640"/>
            <a:ext cx="531562" cy="5111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86B0C5-43A3-4293-BF5D-9D22DFDB5078}"/>
              </a:ext>
            </a:extLst>
          </p:cNvPr>
          <p:cNvSpPr/>
          <p:nvPr userDrawn="1"/>
        </p:nvSpPr>
        <p:spPr>
          <a:xfrm>
            <a:off x="0" y="0"/>
            <a:ext cx="12192000" cy="663547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180347D-44AF-4D4A-8557-DB608D85707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58234" y="1025014"/>
            <a:ext cx="5933764" cy="4669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904E30F8-1BBD-4242-A780-D500165E7C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82" y="102885"/>
            <a:ext cx="11852512" cy="728388"/>
          </a:xfr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C41551-15DA-437E-A800-F03169B870F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993648"/>
            <a:ext cx="6019800" cy="761957"/>
          </a:xfrm>
          <a:prstGeom prst="rect">
            <a:avLst/>
          </a:prstGeom>
          <a:solidFill>
            <a:srgbClr val="EBEBEB"/>
          </a:solidFill>
        </p:spPr>
        <p:txBody>
          <a:bodyPr lIns="274320" anchor="ctr" anchorCtr="0"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point 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8CE4AB5-3372-49B0-BE82-2A124A522420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0" y="1895255"/>
            <a:ext cx="6019800" cy="761957"/>
          </a:xfrm>
          <a:prstGeom prst="rect">
            <a:avLst/>
          </a:prstGeom>
          <a:solidFill>
            <a:srgbClr val="EBEBEB"/>
          </a:solidFill>
        </p:spPr>
        <p:txBody>
          <a:bodyPr lIns="274320" anchor="ctr" anchorCtr="0"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point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9A34B14-2878-487A-B642-988D1D1205D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0" y="2796862"/>
            <a:ext cx="6019800" cy="761957"/>
          </a:xfrm>
          <a:prstGeom prst="rect">
            <a:avLst/>
          </a:prstGeom>
          <a:solidFill>
            <a:srgbClr val="EBEBEB"/>
          </a:solidFill>
        </p:spPr>
        <p:txBody>
          <a:bodyPr lIns="274320" anchor="ctr" anchorCtr="0"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point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A75330C-35B2-47E4-8E4B-3570864AAE1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0" y="3698469"/>
            <a:ext cx="6019800" cy="761957"/>
          </a:xfrm>
          <a:prstGeom prst="rect">
            <a:avLst/>
          </a:prstGeom>
          <a:solidFill>
            <a:srgbClr val="EBEBEB"/>
          </a:solidFill>
        </p:spPr>
        <p:txBody>
          <a:bodyPr lIns="274320" anchor="ctr" anchorCtr="0"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point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EF8329D-FFB2-406D-B2EF-A15C9997A5A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0" y="5501683"/>
            <a:ext cx="6019800" cy="761957"/>
          </a:xfrm>
          <a:prstGeom prst="rect">
            <a:avLst/>
          </a:prstGeom>
          <a:solidFill>
            <a:srgbClr val="EBEBEB"/>
          </a:solidFill>
        </p:spPr>
        <p:txBody>
          <a:bodyPr lIns="274320" anchor="ctr" anchorCtr="0"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point 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232A3CF-A1E4-4CC6-AC66-D34CD8DBCE66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0" y="4600076"/>
            <a:ext cx="6019800" cy="761957"/>
          </a:xfrm>
          <a:prstGeom prst="rect">
            <a:avLst/>
          </a:prstGeom>
          <a:solidFill>
            <a:srgbClr val="EBEBEB"/>
          </a:solidFill>
        </p:spPr>
        <p:txBody>
          <a:bodyPr lIns="274320" anchor="ctr" anchorCtr="0"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point </a:t>
            </a:r>
          </a:p>
        </p:txBody>
      </p:sp>
    </p:spTree>
    <p:extLst>
      <p:ext uri="{BB962C8B-B14F-4D97-AF65-F5344CB8AC3E}">
        <p14:creationId xmlns:p14="http://schemas.microsoft.com/office/powerpoint/2010/main" val="162679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5AF9212-C1F0-4386-AD81-77A6F04CC09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11881" y="892147"/>
            <a:ext cx="11266352" cy="520939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D21A01-8BC3-43C8-9F78-774774E3849B}"/>
              </a:ext>
            </a:extLst>
          </p:cNvPr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50F18F7-42EF-4025-A63E-66C68C1F5736}"/>
              </a:ext>
            </a:extLst>
          </p:cNvPr>
          <p:cNvSpPr/>
          <p:nvPr userDrawn="1"/>
        </p:nvSpPr>
        <p:spPr>
          <a:xfrm flipH="1">
            <a:off x="10544694" y="5681749"/>
            <a:ext cx="1647304" cy="1176251"/>
          </a:xfrm>
          <a:prstGeom prst="rtTriangl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104CB0-1C32-4C10-8549-95FD04254E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r="35481" b="42715"/>
          <a:stretch/>
        </p:blipFill>
        <p:spPr>
          <a:xfrm>
            <a:off x="11478232" y="6263640"/>
            <a:ext cx="531562" cy="5111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6EBCA39-DE98-4EDC-9196-C8EF0CDA4678}"/>
              </a:ext>
            </a:extLst>
          </p:cNvPr>
          <p:cNvSpPr/>
          <p:nvPr userDrawn="1"/>
        </p:nvSpPr>
        <p:spPr>
          <a:xfrm>
            <a:off x="0" y="0"/>
            <a:ext cx="12192000" cy="663547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4EC97D9A-5151-4346-AF85-BF10C54638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82" y="102885"/>
            <a:ext cx="11852512" cy="728388"/>
          </a:xfr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5796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54A45-009A-4FB8-82CA-8F20CEFC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75D1D-3EB4-4C6D-A058-D86656564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58A39-BE53-4239-9918-9C7E83E2A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C7F60-1DA8-47CA-ADF4-78DBEFB7B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E6F17-14D7-4F94-9641-2F9DDA95F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FE822-28BB-40AE-8868-C97D72273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4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  <p:sldLayoutId id="2147483660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7416-0D6A-4FAD-A662-52FFC9E8F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282" y="102885"/>
            <a:ext cx="12034718" cy="728388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Traffic control-stage 1B&amp;1C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4B8E-EE95-49CF-9861-EF93FBEB8A12}"/>
              </a:ext>
            </a:extLst>
          </p:cNvPr>
          <p:cNvSpPr txBox="1"/>
          <p:nvPr/>
        </p:nvSpPr>
        <p:spPr>
          <a:xfrm>
            <a:off x="157282" y="6384175"/>
            <a:ext cx="39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469"/>
                </a:solidFill>
              </a:rPr>
              <a:t>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2B4C20-398C-81B0-703C-7EEE7C858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9296" y="690465"/>
            <a:ext cx="4776656" cy="5962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5801A-F67C-38D8-74E9-4CF00D886FC9}"/>
              </a:ext>
            </a:extLst>
          </p:cNvPr>
          <p:cNvSpPr/>
          <p:nvPr/>
        </p:nvSpPr>
        <p:spPr>
          <a:xfrm>
            <a:off x="9657184" y="3144416"/>
            <a:ext cx="519404" cy="391886"/>
          </a:xfrm>
          <a:prstGeom prst="rect">
            <a:avLst/>
          </a:pr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3322CB-12D3-652C-99F1-C4B2FE22FA2E}"/>
              </a:ext>
            </a:extLst>
          </p:cNvPr>
          <p:cNvSpPr/>
          <p:nvPr/>
        </p:nvSpPr>
        <p:spPr>
          <a:xfrm>
            <a:off x="9657184" y="3894090"/>
            <a:ext cx="519404" cy="391886"/>
          </a:xfrm>
          <a:prstGeom prst="rect">
            <a:avLst/>
          </a:pr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727DA-3C33-4BAF-BBDB-534B1F6BE264}"/>
              </a:ext>
            </a:extLst>
          </p:cNvPr>
          <p:cNvSpPr txBox="1"/>
          <p:nvPr/>
        </p:nvSpPr>
        <p:spPr>
          <a:xfrm>
            <a:off x="10412963" y="3144416"/>
            <a:ext cx="127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Zone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8C17D-50B6-853D-C978-501CEF236C23}"/>
              </a:ext>
            </a:extLst>
          </p:cNvPr>
          <p:cNvSpPr txBox="1"/>
          <p:nvPr/>
        </p:nvSpPr>
        <p:spPr>
          <a:xfrm>
            <a:off x="10412962" y="3766868"/>
            <a:ext cx="144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 Construction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E675EF1-EAD5-3B33-294C-96373E2E1A9F}"/>
              </a:ext>
            </a:extLst>
          </p:cNvPr>
          <p:cNvSpPr/>
          <p:nvPr/>
        </p:nvSpPr>
        <p:spPr>
          <a:xfrm>
            <a:off x="6460779" y="4284198"/>
            <a:ext cx="1406104" cy="1792060"/>
          </a:xfrm>
          <a:custGeom>
            <a:avLst/>
            <a:gdLst>
              <a:gd name="connsiteX0" fmla="*/ 0 w 1520890"/>
              <a:gd name="connsiteY0" fmla="*/ 0 h 1763486"/>
              <a:gd name="connsiteX1" fmla="*/ 391886 w 1520890"/>
              <a:gd name="connsiteY1" fmla="*/ 0 h 1763486"/>
              <a:gd name="connsiteX2" fmla="*/ 774441 w 1520890"/>
              <a:gd name="connsiteY2" fmla="*/ 643812 h 1763486"/>
              <a:gd name="connsiteX3" fmla="*/ 933061 w 1520890"/>
              <a:gd name="connsiteY3" fmla="*/ 681135 h 1763486"/>
              <a:gd name="connsiteX4" fmla="*/ 1045028 w 1520890"/>
              <a:gd name="connsiteY4" fmla="*/ 793102 h 1763486"/>
              <a:gd name="connsiteX5" fmla="*/ 1091682 w 1520890"/>
              <a:gd name="connsiteY5" fmla="*/ 877077 h 1763486"/>
              <a:gd name="connsiteX6" fmla="*/ 1119673 w 1520890"/>
              <a:gd name="connsiteY6" fmla="*/ 1119673 h 1763486"/>
              <a:gd name="connsiteX7" fmla="*/ 1119673 w 1520890"/>
              <a:gd name="connsiteY7" fmla="*/ 1352939 h 1763486"/>
              <a:gd name="connsiteX8" fmla="*/ 1259633 w 1520890"/>
              <a:gd name="connsiteY8" fmla="*/ 1474237 h 1763486"/>
              <a:gd name="connsiteX9" fmla="*/ 1520890 w 1520890"/>
              <a:gd name="connsiteY9" fmla="*/ 1492898 h 1763486"/>
              <a:gd name="connsiteX10" fmla="*/ 1520890 w 1520890"/>
              <a:gd name="connsiteY10" fmla="*/ 1632857 h 1763486"/>
              <a:gd name="connsiteX11" fmla="*/ 289249 w 1520890"/>
              <a:gd name="connsiteY11" fmla="*/ 1763486 h 1763486"/>
              <a:gd name="connsiteX12" fmla="*/ 205273 w 1520890"/>
              <a:gd name="connsiteY12" fmla="*/ 671804 h 1763486"/>
              <a:gd name="connsiteX13" fmla="*/ 419877 w 1520890"/>
              <a:gd name="connsiteY13" fmla="*/ 634482 h 1763486"/>
              <a:gd name="connsiteX14" fmla="*/ 251926 w 1520890"/>
              <a:gd name="connsiteY14" fmla="*/ 242596 h 1763486"/>
              <a:gd name="connsiteX15" fmla="*/ 0 w 1520890"/>
              <a:gd name="connsiteY15" fmla="*/ 0 h 1763486"/>
              <a:gd name="connsiteX0" fmla="*/ 0 w 1382778"/>
              <a:gd name="connsiteY0" fmla="*/ 0 h 1787298"/>
              <a:gd name="connsiteX1" fmla="*/ 253774 w 1382778"/>
              <a:gd name="connsiteY1" fmla="*/ 23812 h 1787298"/>
              <a:gd name="connsiteX2" fmla="*/ 636329 w 1382778"/>
              <a:gd name="connsiteY2" fmla="*/ 667624 h 1787298"/>
              <a:gd name="connsiteX3" fmla="*/ 794949 w 1382778"/>
              <a:gd name="connsiteY3" fmla="*/ 704947 h 1787298"/>
              <a:gd name="connsiteX4" fmla="*/ 906916 w 1382778"/>
              <a:gd name="connsiteY4" fmla="*/ 816914 h 1787298"/>
              <a:gd name="connsiteX5" fmla="*/ 953570 w 1382778"/>
              <a:gd name="connsiteY5" fmla="*/ 900889 h 1787298"/>
              <a:gd name="connsiteX6" fmla="*/ 981561 w 1382778"/>
              <a:gd name="connsiteY6" fmla="*/ 1143485 h 1787298"/>
              <a:gd name="connsiteX7" fmla="*/ 981561 w 1382778"/>
              <a:gd name="connsiteY7" fmla="*/ 1376751 h 1787298"/>
              <a:gd name="connsiteX8" fmla="*/ 1121521 w 1382778"/>
              <a:gd name="connsiteY8" fmla="*/ 1498049 h 1787298"/>
              <a:gd name="connsiteX9" fmla="*/ 1382778 w 1382778"/>
              <a:gd name="connsiteY9" fmla="*/ 1516710 h 1787298"/>
              <a:gd name="connsiteX10" fmla="*/ 1382778 w 1382778"/>
              <a:gd name="connsiteY10" fmla="*/ 1656669 h 1787298"/>
              <a:gd name="connsiteX11" fmla="*/ 151137 w 1382778"/>
              <a:gd name="connsiteY11" fmla="*/ 1787298 h 1787298"/>
              <a:gd name="connsiteX12" fmla="*/ 67161 w 1382778"/>
              <a:gd name="connsiteY12" fmla="*/ 695616 h 1787298"/>
              <a:gd name="connsiteX13" fmla="*/ 281765 w 1382778"/>
              <a:gd name="connsiteY13" fmla="*/ 658294 h 1787298"/>
              <a:gd name="connsiteX14" fmla="*/ 113814 w 1382778"/>
              <a:gd name="connsiteY14" fmla="*/ 266408 h 1787298"/>
              <a:gd name="connsiteX15" fmla="*/ 0 w 1382778"/>
              <a:gd name="connsiteY15" fmla="*/ 0 h 1787298"/>
              <a:gd name="connsiteX0" fmla="*/ 0 w 1382778"/>
              <a:gd name="connsiteY0" fmla="*/ 0 h 1787298"/>
              <a:gd name="connsiteX1" fmla="*/ 282349 w 1382778"/>
              <a:gd name="connsiteY1" fmla="*/ 0 h 1787298"/>
              <a:gd name="connsiteX2" fmla="*/ 636329 w 1382778"/>
              <a:gd name="connsiteY2" fmla="*/ 667624 h 1787298"/>
              <a:gd name="connsiteX3" fmla="*/ 794949 w 1382778"/>
              <a:gd name="connsiteY3" fmla="*/ 704947 h 1787298"/>
              <a:gd name="connsiteX4" fmla="*/ 906916 w 1382778"/>
              <a:gd name="connsiteY4" fmla="*/ 816914 h 1787298"/>
              <a:gd name="connsiteX5" fmla="*/ 953570 w 1382778"/>
              <a:gd name="connsiteY5" fmla="*/ 900889 h 1787298"/>
              <a:gd name="connsiteX6" fmla="*/ 981561 w 1382778"/>
              <a:gd name="connsiteY6" fmla="*/ 1143485 h 1787298"/>
              <a:gd name="connsiteX7" fmla="*/ 981561 w 1382778"/>
              <a:gd name="connsiteY7" fmla="*/ 1376751 h 1787298"/>
              <a:gd name="connsiteX8" fmla="*/ 1121521 w 1382778"/>
              <a:gd name="connsiteY8" fmla="*/ 1498049 h 1787298"/>
              <a:gd name="connsiteX9" fmla="*/ 1382778 w 1382778"/>
              <a:gd name="connsiteY9" fmla="*/ 1516710 h 1787298"/>
              <a:gd name="connsiteX10" fmla="*/ 1382778 w 1382778"/>
              <a:gd name="connsiteY10" fmla="*/ 1656669 h 1787298"/>
              <a:gd name="connsiteX11" fmla="*/ 151137 w 1382778"/>
              <a:gd name="connsiteY11" fmla="*/ 1787298 h 1787298"/>
              <a:gd name="connsiteX12" fmla="*/ 67161 w 1382778"/>
              <a:gd name="connsiteY12" fmla="*/ 695616 h 1787298"/>
              <a:gd name="connsiteX13" fmla="*/ 281765 w 1382778"/>
              <a:gd name="connsiteY13" fmla="*/ 658294 h 1787298"/>
              <a:gd name="connsiteX14" fmla="*/ 113814 w 1382778"/>
              <a:gd name="connsiteY14" fmla="*/ 266408 h 1787298"/>
              <a:gd name="connsiteX15" fmla="*/ 0 w 1382778"/>
              <a:gd name="connsiteY15" fmla="*/ 0 h 1787298"/>
              <a:gd name="connsiteX0" fmla="*/ 70951 w 1453729"/>
              <a:gd name="connsiteY0" fmla="*/ 0 h 1787298"/>
              <a:gd name="connsiteX1" fmla="*/ 353300 w 1453729"/>
              <a:gd name="connsiteY1" fmla="*/ 0 h 1787298"/>
              <a:gd name="connsiteX2" fmla="*/ 707280 w 1453729"/>
              <a:gd name="connsiteY2" fmla="*/ 667624 h 1787298"/>
              <a:gd name="connsiteX3" fmla="*/ 865900 w 1453729"/>
              <a:gd name="connsiteY3" fmla="*/ 704947 h 1787298"/>
              <a:gd name="connsiteX4" fmla="*/ 977867 w 1453729"/>
              <a:gd name="connsiteY4" fmla="*/ 816914 h 1787298"/>
              <a:gd name="connsiteX5" fmla="*/ 1024521 w 1453729"/>
              <a:gd name="connsiteY5" fmla="*/ 900889 h 1787298"/>
              <a:gd name="connsiteX6" fmla="*/ 1052512 w 1453729"/>
              <a:gd name="connsiteY6" fmla="*/ 1143485 h 1787298"/>
              <a:gd name="connsiteX7" fmla="*/ 1052512 w 1453729"/>
              <a:gd name="connsiteY7" fmla="*/ 1376751 h 1787298"/>
              <a:gd name="connsiteX8" fmla="*/ 1192472 w 1453729"/>
              <a:gd name="connsiteY8" fmla="*/ 1498049 h 1787298"/>
              <a:gd name="connsiteX9" fmla="*/ 1453729 w 1453729"/>
              <a:gd name="connsiteY9" fmla="*/ 1516710 h 1787298"/>
              <a:gd name="connsiteX10" fmla="*/ 1453729 w 1453729"/>
              <a:gd name="connsiteY10" fmla="*/ 1656669 h 1787298"/>
              <a:gd name="connsiteX11" fmla="*/ 222088 w 1453729"/>
              <a:gd name="connsiteY11" fmla="*/ 1787298 h 1787298"/>
              <a:gd name="connsiteX12" fmla="*/ 0 w 1453729"/>
              <a:gd name="connsiteY12" fmla="*/ 667041 h 1787298"/>
              <a:gd name="connsiteX13" fmla="*/ 352716 w 1453729"/>
              <a:gd name="connsiteY13" fmla="*/ 658294 h 1787298"/>
              <a:gd name="connsiteX14" fmla="*/ 184765 w 1453729"/>
              <a:gd name="connsiteY14" fmla="*/ 266408 h 1787298"/>
              <a:gd name="connsiteX15" fmla="*/ 70951 w 1453729"/>
              <a:gd name="connsiteY15" fmla="*/ 0 h 1787298"/>
              <a:gd name="connsiteX0" fmla="*/ 85238 w 1468016"/>
              <a:gd name="connsiteY0" fmla="*/ 0 h 1787298"/>
              <a:gd name="connsiteX1" fmla="*/ 367587 w 1468016"/>
              <a:gd name="connsiteY1" fmla="*/ 0 h 1787298"/>
              <a:gd name="connsiteX2" fmla="*/ 721567 w 1468016"/>
              <a:gd name="connsiteY2" fmla="*/ 667624 h 1787298"/>
              <a:gd name="connsiteX3" fmla="*/ 880187 w 1468016"/>
              <a:gd name="connsiteY3" fmla="*/ 704947 h 1787298"/>
              <a:gd name="connsiteX4" fmla="*/ 992154 w 1468016"/>
              <a:gd name="connsiteY4" fmla="*/ 816914 h 1787298"/>
              <a:gd name="connsiteX5" fmla="*/ 1038808 w 1468016"/>
              <a:gd name="connsiteY5" fmla="*/ 900889 h 1787298"/>
              <a:gd name="connsiteX6" fmla="*/ 1066799 w 1468016"/>
              <a:gd name="connsiteY6" fmla="*/ 1143485 h 1787298"/>
              <a:gd name="connsiteX7" fmla="*/ 1066799 w 1468016"/>
              <a:gd name="connsiteY7" fmla="*/ 1376751 h 1787298"/>
              <a:gd name="connsiteX8" fmla="*/ 1206759 w 1468016"/>
              <a:gd name="connsiteY8" fmla="*/ 1498049 h 1787298"/>
              <a:gd name="connsiteX9" fmla="*/ 1468016 w 1468016"/>
              <a:gd name="connsiteY9" fmla="*/ 1516710 h 1787298"/>
              <a:gd name="connsiteX10" fmla="*/ 1468016 w 1468016"/>
              <a:gd name="connsiteY10" fmla="*/ 1656669 h 1787298"/>
              <a:gd name="connsiteX11" fmla="*/ 236375 w 1468016"/>
              <a:gd name="connsiteY11" fmla="*/ 1787298 h 1787298"/>
              <a:gd name="connsiteX12" fmla="*/ 0 w 1468016"/>
              <a:gd name="connsiteY12" fmla="*/ 667041 h 1787298"/>
              <a:gd name="connsiteX13" fmla="*/ 367003 w 1468016"/>
              <a:gd name="connsiteY13" fmla="*/ 658294 h 1787298"/>
              <a:gd name="connsiteX14" fmla="*/ 199052 w 1468016"/>
              <a:gd name="connsiteY14" fmla="*/ 266408 h 1787298"/>
              <a:gd name="connsiteX15" fmla="*/ 85238 w 1468016"/>
              <a:gd name="connsiteY15" fmla="*/ 0 h 1787298"/>
              <a:gd name="connsiteX0" fmla="*/ 85238 w 1468016"/>
              <a:gd name="connsiteY0" fmla="*/ 0 h 1792060"/>
              <a:gd name="connsiteX1" fmla="*/ 367587 w 1468016"/>
              <a:gd name="connsiteY1" fmla="*/ 0 h 1792060"/>
              <a:gd name="connsiteX2" fmla="*/ 721567 w 1468016"/>
              <a:gd name="connsiteY2" fmla="*/ 667624 h 1792060"/>
              <a:gd name="connsiteX3" fmla="*/ 880187 w 1468016"/>
              <a:gd name="connsiteY3" fmla="*/ 704947 h 1792060"/>
              <a:gd name="connsiteX4" fmla="*/ 992154 w 1468016"/>
              <a:gd name="connsiteY4" fmla="*/ 816914 h 1792060"/>
              <a:gd name="connsiteX5" fmla="*/ 1038808 w 1468016"/>
              <a:gd name="connsiteY5" fmla="*/ 900889 h 1792060"/>
              <a:gd name="connsiteX6" fmla="*/ 1066799 w 1468016"/>
              <a:gd name="connsiteY6" fmla="*/ 1143485 h 1792060"/>
              <a:gd name="connsiteX7" fmla="*/ 1066799 w 1468016"/>
              <a:gd name="connsiteY7" fmla="*/ 1376751 h 1792060"/>
              <a:gd name="connsiteX8" fmla="*/ 1206759 w 1468016"/>
              <a:gd name="connsiteY8" fmla="*/ 1498049 h 1792060"/>
              <a:gd name="connsiteX9" fmla="*/ 1468016 w 1468016"/>
              <a:gd name="connsiteY9" fmla="*/ 1516710 h 1792060"/>
              <a:gd name="connsiteX10" fmla="*/ 1468016 w 1468016"/>
              <a:gd name="connsiteY10" fmla="*/ 1656669 h 1792060"/>
              <a:gd name="connsiteX11" fmla="*/ 188750 w 1468016"/>
              <a:gd name="connsiteY11" fmla="*/ 1792060 h 1792060"/>
              <a:gd name="connsiteX12" fmla="*/ 0 w 1468016"/>
              <a:gd name="connsiteY12" fmla="*/ 667041 h 1792060"/>
              <a:gd name="connsiteX13" fmla="*/ 367003 w 1468016"/>
              <a:gd name="connsiteY13" fmla="*/ 658294 h 1792060"/>
              <a:gd name="connsiteX14" fmla="*/ 199052 w 1468016"/>
              <a:gd name="connsiteY14" fmla="*/ 266408 h 1792060"/>
              <a:gd name="connsiteX15" fmla="*/ 85238 w 1468016"/>
              <a:gd name="connsiteY15" fmla="*/ 0 h 1792060"/>
              <a:gd name="connsiteX0" fmla="*/ 85238 w 1468016"/>
              <a:gd name="connsiteY0" fmla="*/ 0 h 1792060"/>
              <a:gd name="connsiteX1" fmla="*/ 367587 w 1468016"/>
              <a:gd name="connsiteY1" fmla="*/ 0 h 1792060"/>
              <a:gd name="connsiteX2" fmla="*/ 721567 w 1468016"/>
              <a:gd name="connsiteY2" fmla="*/ 667624 h 1792060"/>
              <a:gd name="connsiteX3" fmla="*/ 880187 w 1468016"/>
              <a:gd name="connsiteY3" fmla="*/ 704947 h 1792060"/>
              <a:gd name="connsiteX4" fmla="*/ 992154 w 1468016"/>
              <a:gd name="connsiteY4" fmla="*/ 816914 h 1792060"/>
              <a:gd name="connsiteX5" fmla="*/ 1038808 w 1468016"/>
              <a:gd name="connsiteY5" fmla="*/ 900889 h 1792060"/>
              <a:gd name="connsiteX6" fmla="*/ 1066799 w 1468016"/>
              <a:gd name="connsiteY6" fmla="*/ 1143485 h 1792060"/>
              <a:gd name="connsiteX7" fmla="*/ 1066799 w 1468016"/>
              <a:gd name="connsiteY7" fmla="*/ 1376751 h 1792060"/>
              <a:gd name="connsiteX8" fmla="*/ 1206759 w 1468016"/>
              <a:gd name="connsiteY8" fmla="*/ 1498049 h 1792060"/>
              <a:gd name="connsiteX9" fmla="*/ 1468016 w 1468016"/>
              <a:gd name="connsiteY9" fmla="*/ 1516710 h 1792060"/>
              <a:gd name="connsiteX10" fmla="*/ 1406104 w 1468016"/>
              <a:gd name="connsiteY10" fmla="*/ 1713819 h 1792060"/>
              <a:gd name="connsiteX11" fmla="*/ 188750 w 1468016"/>
              <a:gd name="connsiteY11" fmla="*/ 1792060 h 1792060"/>
              <a:gd name="connsiteX12" fmla="*/ 0 w 1468016"/>
              <a:gd name="connsiteY12" fmla="*/ 667041 h 1792060"/>
              <a:gd name="connsiteX13" fmla="*/ 367003 w 1468016"/>
              <a:gd name="connsiteY13" fmla="*/ 658294 h 1792060"/>
              <a:gd name="connsiteX14" fmla="*/ 199052 w 1468016"/>
              <a:gd name="connsiteY14" fmla="*/ 266408 h 1792060"/>
              <a:gd name="connsiteX15" fmla="*/ 85238 w 1468016"/>
              <a:gd name="connsiteY15" fmla="*/ 0 h 1792060"/>
              <a:gd name="connsiteX0" fmla="*/ 85238 w 1406104"/>
              <a:gd name="connsiteY0" fmla="*/ 0 h 1792060"/>
              <a:gd name="connsiteX1" fmla="*/ 367587 w 1406104"/>
              <a:gd name="connsiteY1" fmla="*/ 0 h 1792060"/>
              <a:gd name="connsiteX2" fmla="*/ 721567 w 1406104"/>
              <a:gd name="connsiteY2" fmla="*/ 667624 h 1792060"/>
              <a:gd name="connsiteX3" fmla="*/ 880187 w 1406104"/>
              <a:gd name="connsiteY3" fmla="*/ 704947 h 1792060"/>
              <a:gd name="connsiteX4" fmla="*/ 992154 w 1406104"/>
              <a:gd name="connsiteY4" fmla="*/ 816914 h 1792060"/>
              <a:gd name="connsiteX5" fmla="*/ 1038808 w 1406104"/>
              <a:gd name="connsiteY5" fmla="*/ 900889 h 1792060"/>
              <a:gd name="connsiteX6" fmla="*/ 1066799 w 1406104"/>
              <a:gd name="connsiteY6" fmla="*/ 1143485 h 1792060"/>
              <a:gd name="connsiteX7" fmla="*/ 1066799 w 1406104"/>
              <a:gd name="connsiteY7" fmla="*/ 1376751 h 1792060"/>
              <a:gd name="connsiteX8" fmla="*/ 1206759 w 1406104"/>
              <a:gd name="connsiteY8" fmla="*/ 1498049 h 1792060"/>
              <a:gd name="connsiteX9" fmla="*/ 1387054 w 1406104"/>
              <a:gd name="connsiteY9" fmla="*/ 1516710 h 1792060"/>
              <a:gd name="connsiteX10" fmla="*/ 1406104 w 1406104"/>
              <a:gd name="connsiteY10" fmla="*/ 1713819 h 1792060"/>
              <a:gd name="connsiteX11" fmla="*/ 188750 w 1406104"/>
              <a:gd name="connsiteY11" fmla="*/ 1792060 h 1792060"/>
              <a:gd name="connsiteX12" fmla="*/ 0 w 1406104"/>
              <a:gd name="connsiteY12" fmla="*/ 667041 h 1792060"/>
              <a:gd name="connsiteX13" fmla="*/ 367003 w 1406104"/>
              <a:gd name="connsiteY13" fmla="*/ 658294 h 1792060"/>
              <a:gd name="connsiteX14" fmla="*/ 199052 w 1406104"/>
              <a:gd name="connsiteY14" fmla="*/ 266408 h 1792060"/>
              <a:gd name="connsiteX15" fmla="*/ 85238 w 1406104"/>
              <a:gd name="connsiteY15" fmla="*/ 0 h 179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06104" h="1792060">
                <a:moveTo>
                  <a:pt x="85238" y="0"/>
                </a:moveTo>
                <a:lnTo>
                  <a:pt x="367587" y="0"/>
                </a:lnTo>
                <a:lnTo>
                  <a:pt x="721567" y="667624"/>
                </a:lnTo>
                <a:lnTo>
                  <a:pt x="880187" y="704947"/>
                </a:lnTo>
                <a:lnTo>
                  <a:pt x="992154" y="816914"/>
                </a:lnTo>
                <a:lnTo>
                  <a:pt x="1038808" y="900889"/>
                </a:lnTo>
                <a:lnTo>
                  <a:pt x="1066799" y="1143485"/>
                </a:lnTo>
                <a:lnTo>
                  <a:pt x="1066799" y="1376751"/>
                </a:lnTo>
                <a:lnTo>
                  <a:pt x="1206759" y="1498049"/>
                </a:lnTo>
                <a:lnTo>
                  <a:pt x="1387054" y="1516710"/>
                </a:lnTo>
                <a:lnTo>
                  <a:pt x="1406104" y="1713819"/>
                </a:lnTo>
                <a:lnTo>
                  <a:pt x="188750" y="1792060"/>
                </a:lnTo>
                <a:lnTo>
                  <a:pt x="0" y="667041"/>
                </a:lnTo>
                <a:lnTo>
                  <a:pt x="367003" y="658294"/>
                </a:lnTo>
                <a:lnTo>
                  <a:pt x="199052" y="266408"/>
                </a:lnTo>
                <a:lnTo>
                  <a:pt x="85238" y="0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F8CD0B4-7070-7E9F-F27D-50B9D74D7C35}"/>
              </a:ext>
            </a:extLst>
          </p:cNvPr>
          <p:cNvSpPr/>
          <p:nvPr/>
        </p:nvSpPr>
        <p:spPr>
          <a:xfrm>
            <a:off x="5076155" y="1017636"/>
            <a:ext cx="2168396" cy="802433"/>
          </a:xfrm>
          <a:custGeom>
            <a:avLst/>
            <a:gdLst>
              <a:gd name="connsiteX0" fmla="*/ 0 w 1987421"/>
              <a:gd name="connsiteY0" fmla="*/ 223935 h 802433"/>
              <a:gd name="connsiteX1" fmla="*/ 139959 w 1987421"/>
              <a:gd name="connsiteY1" fmla="*/ 214604 h 802433"/>
              <a:gd name="connsiteX2" fmla="*/ 391886 w 1987421"/>
              <a:gd name="connsiteY2" fmla="*/ 382555 h 802433"/>
              <a:gd name="connsiteX3" fmla="*/ 709127 w 1987421"/>
              <a:gd name="connsiteY3" fmla="*/ 270588 h 802433"/>
              <a:gd name="connsiteX4" fmla="*/ 699796 w 1987421"/>
              <a:gd name="connsiteY4" fmla="*/ 18662 h 802433"/>
              <a:gd name="connsiteX5" fmla="*/ 821094 w 1987421"/>
              <a:gd name="connsiteY5" fmla="*/ 0 h 802433"/>
              <a:gd name="connsiteX6" fmla="*/ 914400 w 1987421"/>
              <a:gd name="connsiteY6" fmla="*/ 279919 h 802433"/>
              <a:gd name="connsiteX7" fmla="*/ 1987421 w 1987421"/>
              <a:gd name="connsiteY7" fmla="*/ 289249 h 802433"/>
              <a:gd name="connsiteX8" fmla="*/ 1987421 w 1987421"/>
              <a:gd name="connsiteY8" fmla="*/ 513184 h 802433"/>
              <a:gd name="connsiteX9" fmla="*/ 1483567 w 1987421"/>
              <a:gd name="connsiteY9" fmla="*/ 531845 h 802433"/>
              <a:gd name="connsiteX10" fmla="*/ 1483567 w 1987421"/>
              <a:gd name="connsiteY10" fmla="*/ 727788 h 802433"/>
              <a:gd name="connsiteX11" fmla="*/ 867747 w 1987421"/>
              <a:gd name="connsiteY11" fmla="*/ 699796 h 802433"/>
              <a:gd name="connsiteX12" fmla="*/ 671804 w 1987421"/>
              <a:gd name="connsiteY12" fmla="*/ 802433 h 802433"/>
              <a:gd name="connsiteX13" fmla="*/ 671804 w 1987421"/>
              <a:gd name="connsiteY13" fmla="*/ 541176 h 802433"/>
              <a:gd name="connsiteX14" fmla="*/ 223935 w 1987421"/>
              <a:gd name="connsiteY14" fmla="*/ 755780 h 802433"/>
              <a:gd name="connsiteX15" fmla="*/ 65314 w 1987421"/>
              <a:gd name="connsiteY15" fmla="*/ 513184 h 802433"/>
              <a:gd name="connsiteX16" fmla="*/ 270588 w 1987421"/>
              <a:gd name="connsiteY16" fmla="*/ 438539 h 802433"/>
              <a:gd name="connsiteX17" fmla="*/ 83976 w 1987421"/>
              <a:gd name="connsiteY17" fmla="*/ 401217 h 802433"/>
              <a:gd name="connsiteX18" fmla="*/ 37323 w 1987421"/>
              <a:gd name="connsiteY18" fmla="*/ 317241 h 802433"/>
              <a:gd name="connsiteX19" fmla="*/ 0 w 1987421"/>
              <a:gd name="connsiteY19" fmla="*/ 223935 h 802433"/>
              <a:gd name="connsiteX0" fmla="*/ 0 w 2063621"/>
              <a:gd name="connsiteY0" fmla="*/ 209648 h 802433"/>
              <a:gd name="connsiteX1" fmla="*/ 216159 w 2063621"/>
              <a:gd name="connsiteY1" fmla="*/ 214604 h 802433"/>
              <a:gd name="connsiteX2" fmla="*/ 468086 w 2063621"/>
              <a:gd name="connsiteY2" fmla="*/ 382555 h 802433"/>
              <a:gd name="connsiteX3" fmla="*/ 785327 w 2063621"/>
              <a:gd name="connsiteY3" fmla="*/ 270588 h 802433"/>
              <a:gd name="connsiteX4" fmla="*/ 775996 w 2063621"/>
              <a:gd name="connsiteY4" fmla="*/ 18662 h 802433"/>
              <a:gd name="connsiteX5" fmla="*/ 897294 w 2063621"/>
              <a:gd name="connsiteY5" fmla="*/ 0 h 802433"/>
              <a:gd name="connsiteX6" fmla="*/ 990600 w 2063621"/>
              <a:gd name="connsiteY6" fmla="*/ 279919 h 802433"/>
              <a:gd name="connsiteX7" fmla="*/ 2063621 w 2063621"/>
              <a:gd name="connsiteY7" fmla="*/ 289249 h 802433"/>
              <a:gd name="connsiteX8" fmla="*/ 2063621 w 2063621"/>
              <a:gd name="connsiteY8" fmla="*/ 513184 h 802433"/>
              <a:gd name="connsiteX9" fmla="*/ 1559767 w 2063621"/>
              <a:gd name="connsiteY9" fmla="*/ 531845 h 802433"/>
              <a:gd name="connsiteX10" fmla="*/ 1559767 w 2063621"/>
              <a:gd name="connsiteY10" fmla="*/ 727788 h 802433"/>
              <a:gd name="connsiteX11" fmla="*/ 943947 w 2063621"/>
              <a:gd name="connsiteY11" fmla="*/ 699796 h 802433"/>
              <a:gd name="connsiteX12" fmla="*/ 748004 w 2063621"/>
              <a:gd name="connsiteY12" fmla="*/ 802433 h 802433"/>
              <a:gd name="connsiteX13" fmla="*/ 748004 w 2063621"/>
              <a:gd name="connsiteY13" fmla="*/ 541176 h 802433"/>
              <a:gd name="connsiteX14" fmla="*/ 300135 w 2063621"/>
              <a:gd name="connsiteY14" fmla="*/ 755780 h 802433"/>
              <a:gd name="connsiteX15" fmla="*/ 141514 w 2063621"/>
              <a:gd name="connsiteY15" fmla="*/ 513184 h 802433"/>
              <a:gd name="connsiteX16" fmla="*/ 346788 w 2063621"/>
              <a:gd name="connsiteY16" fmla="*/ 438539 h 802433"/>
              <a:gd name="connsiteX17" fmla="*/ 160176 w 2063621"/>
              <a:gd name="connsiteY17" fmla="*/ 401217 h 802433"/>
              <a:gd name="connsiteX18" fmla="*/ 113523 w 2063621"/>
              <a:gd name="connsiteY18" fmla="*/ 317241 h 802433"/>
              <a:gd name="connsiteX19" fmla="*/ 0 w 2063621"/>
              <a:gd name="connsiteY19" fmla="*/ 209648 h 802433"/>
              <a:gd name="connsiteX0" fmla="*/ 0 w 2063621"/>
              <a:gd name="connsiteY0" fmla="*/ 209648 h 802433"/>
              <a:gd name="connsiteX1" fmla="*/ 101859 w 2063621"/>
              <a:gd name="connsiteY1" fmla="*/ 190792 h 802433"/>
              <a:gd name="connsiteX2" fmla="*/ 468086 w 2063621"/>
              <a:gd name="connsiteY2" fmla="*/ 382555 h 802433"/>
              <a:gd name="connsiteX3" fmla="*/ 785327 w 2063621"/>
              <a:gd name="connsiteY3" fmla="*/ 270588 h 802433"/>
              <a:gd name="connsiteX4" fmla="*/ 775996 w 2063621"/>
              <a:gd name="connsiteY4" fmla="*/ 18662 h 802433"/>
              <a:gd name="connsiteX5" fmla="*/ 897294 w 2063621"/>
              <a:gd name="connsiteY5" fmla="*/ 0 h 802433"/>
              <a:gd name="connsiteX6" fmla="*/ 990600 w 2063621"/>
              <a:gd name="connsiteY6" fmla="*/ 279919 h 802433"/>
              <a:gd name="connsiteX7" fmla="*/ 2063621 w 2063621"/>
              <a:gd name="connsiteY7" fmla="*/ 289249 h 802433"/>
              <a:gd name="connsiteX8" fmla="*/ 2063621 w 2063621"/>
              <a:gd name="connsiteY8" fmla="*/ 513184 h 802433"/>
              <a:gd name="connsiteX9" fmla="*/ 1559767 w 2063621"/>
              <a:gd name="connsiteY9" fmla="*/ 531845 h 802433"/>
              <a:gd name="connsiteX10" fmla="*/ 1559767 w 2063621"/>
              <a:gd name="connsiteY10" fmla="*/ 727788 h 802433"/>
              <a:gd name="connsiteX11" fmla="*/ 943947 w 2063621"/>
              <a:gd name="connsiteY11" fmla="*/ 699796 h 802433"/>
              <a:gd name="connsiteX12" fmla="*/ 748004 w 2063621"/>
              <a:gd name="connsiteY12" fmla="*/ 802433 h 802433"/>
              <a:gd name="connsiteX13" fmla="*/ 748004 w 2063621"/>
              <a:gd name="connsiteY13" fmla="*/ 541176 h 802433"/>
              <a:gd name="connsiteX14" fmla="*/ 300135 w 2063621"/>
              <a:gd name="connsiteY14" fmla="*/ 755780 h 802433"/>
              <a:gd name="connsiteX15" fmla="*/ 141514 w 2063621"/>
              <a:gd name="connsiteY15" fmla="*/ 513184 h 802433"/>
              <a:gd name="connsiteX16" fmla="*/ 346788 w 2063621"/>
              <a:gd name="connsiteY16" fmla="*/ 438539 h 802433"/>
              <a:gd name="connsiteX17" fmla="*/ 160176 w 2063621"/>
              <a:gd name="connsiteY17" fmla="*/ 401217 h 802433"/>
              <a:gd name="connsiteX18" fmla="*/ 113523 w 2063621"/>
              <a:gd name="connsiteY18" fmla="*/ 317241 h 802433"/>
              <a:gd name="connsiteX19" fmla="*/ 0 w 2063621"/>
              <a:gd name="connsiteY19" fmla="*/ 209648 h 802433"/>
              <a:gd name="connsiteX0" fmla="*/ 0 w 2092196"/>
              <a:gd name="connsiteY0" fmla="*/ 209648 h 802433"/>
              <a:gd name="connsiteX1" fmla="*/ 130434 w 2092196"/>
              <a:gd name="connsiteY1" fmla="*/ 190792 h 802433"/>
              <a:gd name="connsiteX2" fmla="*/ 496661 w 2092196"/>
              <a:gd name="connsiteY2" fmla="*/ 382555 h 802433"/>
              <a:gd name="connsiteX3" fmla="*/ 813902 w 2092196"/>
              <a:gd name="connsiteY3" fmla="*/ 270588 h 802433"/>
              <a:gd name="connsiteX4" fmla="*/ 804571 w 2092196"/>
              <a:gd name="connsiteY4" fmla="*/ 18662 h 802433"/>
              <a:gd name="connsiteX5" fmla="*/ 925869 w 2092196"/>
              <a:gd name="connsiteY5" fmla="*/ 0 h 802433"/>
              <a:gd name="connsiteX6" fmla="*/ 1019175 w 2092196"/>
              <a:gd name="connsiteY6" fmla="*/ 279919 h 802433"/>
              <a:gd name="connsiteX7" fmla="*/ 2092196 w 2092196"/>
              <a:gd name="connsiteY7" fmla="*/ 289249 h 802433"/>
              <a:gd name="connsiteX8" fmla="*/ 2092196 w 2092196"/>
              <a:gd name="connsiteY8" fmla="*/ 513184 h 802433"/>
              <a:gd name="connsiteX9" fmla="*/ 1588342 w 2092196"/>
              <a:gd name="connsiteY9" fmla="*/ 531845 h 802433"/>
              <a:gd name="connsiteX10" fmla="*/ 1588342 w 2092196"/>
              <a:gd name="connsiteY10" fmla="*/ 727788 h 802433"/>
              <a:gd name="connsiteX11" fmla="*/ 972522 w 2092196"/>
              <a:gd name="connsiteY11" fmla="*/ 699796 h 802433"/>
              <a:gd name="connsiteX12" fmla="*/ 776579 w 2092196"/>
              <a:gd name="connsiteY12" fmla="*/ 802433 h 802433"/>
              <a:gd name="connsiteX13" fmla="*/ 776579 w 2092196"/>
              <a:gd name="connsiteY13" fmla="*/ 541176 h 802433"/>
              <a:gd name="connsiteX14" fmla="*/ 328710 w 2092196"/>
              <a:gd name="connsiteY14" fmla="*/ 755780 h 802433"/>
              <a:gd name="connsiteX15" fmla="*/ 170089 w 2092196"/>
              <a:gd name="connsiteY15" fmla="*/ 513184 h 802433"/>
              <a:gd name="connsiteX16" fmla="*/ 375363 w 2092196"/>
              <a:gd name="connsiteY16" fmla="*/ 438539 h 802433"/>
              <a:gd name="connsiteX17" fmla="*/ 188751 w 2092196"/>
              <a:gd name="connsiteY17" fmla="*/ 401217 h 802433"/>
              <a:gd name="connsiteX18" fmla="*/ 142098 w 2092196"/>
              <a:gd name="connsiteY18" fmla="*/ 317241 h 802433"/>
              <a:gd name="connsiteX19" fmla="*/ 0 w 2092196"/>
              <a:gd name="connsiteY19" fmla="*/ 209648 h 802433"/>
              <a:gd name="connsiteX0" fmla="*/ 0 w 2092196"/>
              <a:gd name="connsiteY0" fmla="*/ 209648 h 802433"/>
              <a:gd name="connsiteX1" fmla="*/ 130434 w 2092196"/>
              <a:gd name="connsiteY1" fmla="*/ 190792 h 802433"/>
              <a:gd name="connsiteX2" fmla="*/ 496661 w 2092196"/>
              <a:gd name="connsiteY2" fmla="*/ 382555 h 802433"/>
              <a:gd name="connsiteX3" fmla="*/ 813902 w 2092196"/>
              <a:gd name="connsiteY3" fmla="*/ 270588 h 802433"/>
              <a:gd name="connsiteX4" fmla="*/ 804571 w 2092196"/>
              <a:gd name="connsiteY4" fmla="*/ 18662 h 802433"/>
              <a:gd name="connsiteX5" fmla="*/ 925869 w 2092196"/>
              <a:gd name="connsiteY5" fmla="*/ 0 h 802433"/>
              <a:gd name="connsiteX6" fmla="*/ 1019175 w 2092196"/>
              <a:gd name="connsiteY6" fmla="*/ 279919 h 802433"/>
              <a:gd name="connsiteX7" fmla="*/ 2092196 w 2092196"/>
              <a:gd name="connsiteY7" fmla="*/ 289249 h 802433"/>
              <a:gd name="connsiteX8" fmla="*/ 2092196 w 2092196"/>
              <a:gd name="connsiteY8" fmla="*/ 513184 h 802433"/>
              <a:gd name="connsiteX9" fmla="*/ 1588342 w 2092196"/>
              <a:gd name="connsiteY9" fmla="*/ 531845 h 802433"/>
              <a:gd name="connsiteX10" fmla="*/ 1588342 w 2092196"/>
              <a:gd name="connsiteY10" fmla="*/ 727788 h 802433"/>
              <a:gd name="connsiteX11" fmla="*/ 972522 w 2092196"/>
              <a:gd name="connsiteY11" fmla="*/ 699796 h 802433"/>
              <a:gd name="connsiteX12" fmla="*/ 776579 w 2092196"/>
              <a:gd name="connsiteY12" fmla="*/ 802433 h 802433"/>
              <a:gd name="connsiteX13" fmla="*/ 776579 w 2092196"/>
              <a:gd name="connsiteY13" fmla="*/ 541176 h 802433"/>
              <a:gd name="connsiteX14" fmla="*/ 328710 w 2092196"/>
              <a:gd name="connsiteY14" fmla="*/ 755780 h 802433"/>
              <a:gd name="connsiteX15" fmla="*/ 170089 w 2092196"/>
              <a:gd name="connsiteY15" fmla="*/ 513184 h 802433"/>
              <a:gd name="connsiteX16" fmla="*/ 375363 w 2092196"/>
              <a:gd name="connsiteY16" fmla="*/ 438539 h 802433"/>
              <a:gd name="connsiteX17" fmla="*/ 188751 w 2092196"/>
              <a:gd name="connsiteY17" fmla="*/ 401217 h 802433"/>
              <a:gd name="connsiteX18" fmla="*/ 99236 w 2092196"/>
              <a:gd name="connsiteY18" fmla="*/ 317241 h 802433"/>
              <a:gd name="connsiteX19" fmla="*/ 0 w 2092196"/>
              <a:gd name="connsiteY19" fmla="*/ 209648 h 802433"/>
              <a:gd name="connsiteX0" fmla="*/ 0 w 2092196"/>
              <a:gd name="connsiteY0" fmla="*/ 209648 h 802433"/>
              <a:gd name="connsiteX1" fmla="*/ 130434 w 2092196"/>
              <a:gd name="connsiteY1" fmla="*/ 190792 h 802433"/>
              <a:gd name="connsiteX2" fmla="*/ 496661 w 2092196"/>
              <a:gd name="connsiteY2" fmla="*/ 382555 h 802433"/>
              <a:gd name="connsiteX3" fmla="*/ 813902 w 2092196"/>
              <a:gd name="connsiteY3" fmla="*/ 270588 h 802433"/>
              <a:gd name="connsiteX4" fmla="*/ 804571 w 2092196"/>
              <a:gd name="connsiteY4" fmla="*/ 18662 h 802433"/>
              <a:gd name="connsiteX5" fmla="*/ 925869 w 2092196"/>
              <a:gd name="connsiteY5" fmla="*/ 0 h 802433"/>
              <a:gd name="connsiteX6" fmla="*/ 1019175 w 2092196"/>
              <a:gd name="connsiteY6" fmla="*/ 279919 h 802433"/>
              <a:gd name="connsiteX7" fmla="*/ 2092196 w 2092196"/>
              <a:gd name="connsiteY7" fmla="*/ 289249 h 802433"/>
              <a:gd name="connsiteX8" fmla="*/ 2092196 w 2092196"/>
              <a:gd name="connsiteY8" fmla="*/ 513184 h 802433"/>
              <a:gd name="connsiteX9" fmla="*/ 1588342 w 2092196"/>
              <a:gd name="connsiteY9" fmla="*/ 531845 h 802433"/>
              <a:gd name="connsiteX10" fmla="*/ 1588342 w 2092196"/>
              <a:gd name="connsiteY10" fmla="*/ 727788 h 802433"/>
              <a:gd name="connsiteX11" fmla="*/ 972522 w 2092196"/>
              <a:gd name="connsiteY11" fmla="*/ 699796 h 802433"/>
              <a:gd name="connsiteX12" fmla="*/ 776579 w 2092196"/>
              <a:gd name="connsiteY12" fmla="*/ 802433 h 802433"/>
              <a:gd name="connsiteX13" fmla="*/ 776579 w 2092196"/>
              <a:gd name="connsiteY13" fmla="*/ 541176 h 802433"/>
              <a:gd name="connsiteX14" fmla="*/ 328710 w 2092196"/>
              <a:gd name="connsiteY14" fmla="*/ 755780 h 802433"/>
              <a:gd name="connsiteX15" fmla="*/ 131989 w 2092196"/>
              <a:gd name="connsiteY15" fmla="*/ 532234 h 802433"/>
              <a:gd name="connsiteX16" fmla="*/ 375363 w 2092196"/>
              <a:gd name="connsiteY16" fmla="*/ 438539 h 802433"/>
              <a:gd name="connsiteX17" fmla="*/ 188751 w 2092196"/>
              <a:gd name="connsiteY17" fmla="*/ 401217 h 802433"/>
              <a:gd name="connsiteX18" fmla="*/ 99236 w 2092196"/>
              <a:gd name="connsiteY18" fmla="*/ 317241 h 802433"/>
              <a:gd name="connsiteX19" fmla="*/ 0 w 2092196"/>
              <a:gd name="connsiteY19" fmla="*/ 209648 h 802433"/>
              <a:gd name="connsiteX0" fmla="*/ 0 w 2092196"/>
              <a:gd name="connsiteY0" fmla="*/ 209648 h 802433"/>
              <a:gd name="connsiteX1" fmla="*/ 130434 w 2092196"/>
              <a:gd name="connsiteY1" fmla="*/ 190792 h 802433"/>
              <a:gd name="connsiteX2" fmla="*/ 496661 w 2092196"/>
              <a:gd name="connsiteY2" fmla="*/ 382555 h 802433"/>
              <a:gd name="connsiteX3" fmla="*/ 813902 w 2092196"/>
              <a:gd name="connsiteY3" fmla="*/ 270588 h 802433"/>
              <a:gd name="connsiteX4" fmla="*/ 804571 w 2092196"/>
              <a:gd name="connsiteY4" fmla="*/ 18662 h 802433"/>
              <a:gd name="connsiteX5" fmla="*/ 925869 w 2092196"/>
              <a:gd name="connsiteY5" fmla="*/ 0 h 802433"/>
              <a:gd name="connsiteX6" fmla="*/ 1019175 w 2092196"/>
              <a:gd name="connsiteY6" fmla="*/ 279919 h 802433"/>
              <a:gd name="connsiteX7" fmla="*/ 2092196 w 2092196"/>
              <a:gd name="connsiteY7" fmla="*/ 289249 h 802433"/>
              <a:gd name="connsiteX8" fmla="*/ 2092196 w 2092196"/>
              <a:gd name="connsiteY8" fmla="*/ 513184 h 802433"/>
              <a:gd name="connsiteX9" fmla="*/ 1588342 w 2092196"/>
              <a:gd name="connsiteY9" fmla="*/ 531845 h 802433"/>
              <a:gd name="connsiteX10" fmla="*/ 1588342 w 2092196"/>
              <a:gd name="connsiteY10" fmla="*/ 727788 h 802433"/>
              <a:gd name="connsiteX11" fmla="*/ 972522 w 2092196"/>
              <a:gd name="connsiteY11" fmla="*/ 699796 h 802433"/>
              <a:gd name="connsiteX12" fmla="*/ 776579 w 2092196"/>
              <a:gd name="connsiteY12" fmla="*/ 802433 h 802433"/>
              <a:gd name="connsiteX13" fmla="*/ 776579 w 2092196"/>
              <a:gd name="connsiteY13" fmla="*/ 541176 h 802433"/>
              <a:gd name="connsiteX14" fmla="*/ 247748 w 2092196"/>
              <a:gd name="connsiteY14" fmla="*/ 784355 h 802433"/>
              <a:gd name="connsiteX15" fmla="*/ 131989 w 2092196"/>
              <a:gd name="connsiteY15" fmla="*/ 532234 h 802433"/>
              <a:gd name="connsiteX16" fmla="*/ 375363 w 2092196"/>
              <a:gd name="connsiteY16" fmla="*/ 438539 h 802433"/>
              <a:gd name="connsiteX17" fmla="*/ 188751 w 2092196"/>
              <a:gd name="connsiteY17" fmla="*/ 401217 h 802433"/>
              <a:gd name="connsiteX18" fmla="*/ 99236 w 2092196"/>
              <a:gd name="connsiteY18" fmla="*/ 317241 h 802433"/>
              <a:gd name="connsiteX19" fmla="*/ 0 w 2092196"/>
              <a:gd name="connsiteY19" fmla="*/ 209648 h 802433"/>
              <a:gd name="connsiteX0" fmla="*/ 0 w 2168396"/>
              <a:gd name="connsiteY0" fmla="*/ 209648 h 802433"/>
              <a:gd name="connsiteX1" fmla="*/ 130434 w 2168396"/>
              <a:gd name="connsiteY1" fmla="*/ 190792 h 802433"/>
              <a:gd name="connsiteX2" fmla="*/ 496661 w 2168396"/>
              <a:gd name="connsiteY2" fmla="*/ 382555 h 802433"/>
              <a:gd name="connsiteX3" fmla="*/ 813902 w 2168396"/>
              <a:gd name="connsiteY3" fmla="*/ 270588 h 802433"/>
              <a:gd name="connsiteX4" fmla="*/ 804571 w 2168396"/>
              <a:gd name="connsiteY4" fmla="*/ 18662 h 802433"/>
              <a:gd name="connsiteX5" fmla="*/ 925869 w 2168396"/>
              <a:gd name="connsiteY5" fmla="*/ 0 h 802433"/>
              <a:gd name="connsiteX6" fmla="*/ 1019175 w 2168396"/>
              <a:gd name="connsiteY6" fmla="*/ 279919 h 802433"/>
              <a:gd name="connsiteX7" fmla="*/ 2168396 w 2168396"/>
              <a:gd name="connsiteY7" fmla="*/ 308299 h 802433"/>
              <a:gd name="connsiteX8" fmla="*/ 2092196 w 2168396"/>
              <a:gd name="connsiteY8" fmla="*/ 513184 h 802433"/>
              <a:gd name="connsiteX9" fmla="*/ 1588342 w 2168396"/>
              <a:gd name="connsiteY9" fmla="*/ 531845 h 802433"/>
              <a:gd name="connsiteX10" fmla="*/ 1588342 w 2168396"/>
              <a:gd name="connsiteY10" fmla="*/ 727788 h 802433"/>
              <a:gd name="connsiteX11" fmla="*/ 972522 w 2168396"/>
              <a:gd name="connsiteY11" fmla="*/ 699796 h 802433"/>
              <a:gd name="connsiteX12" fmla="*/ 776579 w 2168396"/>
              <a:gd name="connsiteY12" fmla="*/ 802433 h 802433"/>
              <a:gd name="connsiteX13" fmla="*/ 776579 w 2168396"/>
              <a:gd name="connsiteY13" fmla="*/ 541176 h 802433"/>
              <a:gd name="connsiteX14" fmla="*/ 247748 w 2168396"/>
              <a:gd name="connsiteY14" fmla="*/ 784355 h 802433"/>
              <a:gd name="connsiteX15" fmla="*/ 131989 w 2168396"/>
              <a:gd name="connsiteY15" fmla="*/ 532234 h 802433"/>
              <a:gd name="connsiteX16" fmla="*/ 375363 w 2168396"/>
              <a:gd name="connsiteY16" fmla="*/ 438539 h 802433"/>
              <a:gd name="connsiteX17" fmla="*/ 188751 w 2168396"/>
              <a:gd name="connsiteY17" fmla="*/ 401217 h 802433"/>
              <a:gd name="connsiteX18" fmla="*/ 99236 w 2168396"/>
              <a:gd name="connsiteY18" fmla="*/ 317241 h 802433"/>
              <a:gd name="connsiteX19" fmla="*/ 0 w 2168396"/>
              <a:gd name="connsiteY19" fmla="*/ 209648 h 802433"/>
              <a:gd name="connsiteX0" fmla="*/ 0 w 2168396"/>
              <a:gd name="connsiteY0" fmla="*/ 209648 h 802433"/>
              <a:gd name="connsiteX1" fmla="*/ 130434 w 2168396"/>
              <a:gd name="connsiteY1" fmla="*/ 190792 h 802433"/>
              <a:gd name="connsiteX2" fmla="*/ 496661 w 2168396"/>
              <a:gd name="connsiteY2" fmla="*/ 382555 h 802433"/>
              <a:gd name="connsiteX3" fmla="*/ 813902 w 2168396"/>
              <a:gd name="connsiteY3" fmla="*/ 270588 h 802433"/>
              <a:gd name="connsiteX4" fmla="*/ 804571 w 2168396"/>
              <a:gd name="connsiteY4" fmla="*/ 18662 h 802433"/>
              <a:gd name="connsiteX5" fmla="*/ 925869 w 2168396"/>
              <a:gd name="connsiteY5" fmla="*/ 0 h 802433"/>
              <a:gd name="connsiteX6" fmla="*/ 1019175 w 2168396"/>
              <a:gd name="connsiteY6" fmla="*/ 279919 h 802433"/>
              <a:gd name="connsiteX7" fmla="*/ 2168396 w 2168396"/>
              <a:gd name="connsiteY7" fmla="*/ 308299 h 802433"/>
              <a:gd name="connsiteX8" fmla="*/ 2149346 w 2168396"/>
              <a:gd name="connsiteY8" fmla="*/ 513184 h 802433"/>
              <a:gd name="connsiteX9" fmla="*/ 1588342 w 2168396"/>
              <a:gd name="connsiteY9" fmla="*/ 531845 h 802433"/>
              <a:gd name="connsiteX10" fmla="*/ 1588342 w 2168396"/>
              <a:gd name="connsiteY10" fmla="*/ 727788 h 802433"/>
              <a:gd name="connsiteX11" fmla="*/ 972522 w 2168396"/>
              <a:gd name="connsiteY11" fmla="*/ 699796 h 802433"/>
              <a:gd name="connsiteX12" fmla="*/ 776579 w 2168396"/>
              <a:gd name="connsiteY12" fmla="*/ 802433 h 802433"/>
              <a:gd name="connsiteX13" fmla="*/ 776579 w 2168396"/>
              <a:gd name="connsiteY13" fmla="*/ 541176 h 802433"/>
              <a:gd name="connsiteX14" fmla="*/ 247748 w 2168396"/>
              <a:gd name="connsiteY14" fmla="*/ 784355 h 802433"/>
              <a:gd name="connsiteX15" fmla="*/ 131989 w 2168396"/>
              <a:gd name="connsiteY15" fmla="*/ 532234 h 802433"/>
              <a:gd name="connsiteX16" fmla="*/ 375363 w 2168396"/>
              <a:gd name="connsiteY16" fmla="*/ 438539 h 802433"/>
              <a:gd name="connsiteX17" fmla="*/ 188751 w 2168396"/>
              <a:gd name="connsiteY17" fmla="*/ 401217 h 802433"/>
              <a:gd name="connsiteX18" fmla="*/ 99236 w 2168396"/>
              <a:gd name="connsiteY18" fmla="*/ 317241 h 802433"/>
              <a:gd name="connsiteX19" fmla="*/ 0 w 2168396"/>
              <a:gd name="connsiteY19" fmla="*/ 209648 h 80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68396" h="802433">
                <a:moveTo>
                  <a:pt x="0" y="209648"/>
                </a:moveTo>
                <a:lnTo>
                  <a:pt x="130434" y="190792"/>
                </a:lnTo>
                <a:lnTo>
                  <a:pt x="496661" y="382555"/>
                </a:lnTo>
                <a:lnTo>
                  <a:pt x="813902" y="270588"/>
                </a:lnTo>
                <a:lnTo>
                  <a:pt x="804571" y="18662"/>
                </a:lnTo>
                <a:lnTo>
                  <a:pt x="925869" y="0"/>
                </a:lnTo>
                <a:lnTo>
                  <a:pt x="1019175" y="279919"/>
                </a:lnTo>
                <a:lnTo>
                  <a:pt x="2168396" y="308299"/>
                </a:lnTo>
                <a:lnTo>
                  <a:pt x="2149346" y="513184"/>
                </a:lnTo>
                <a:lnTo>
                  <a:pt x="1588342" y="531845"/>
                </a:lnTo>
                <a:lnTo>
                  <a:pt x="1588342" y="727788"/>
                </a:lnTo>
                <a:lnTo>
                  <a:pt x="972522" y="699796"/>
                </a:lnTo>
                <a:lnTo>
                  <a:pt x="776579" y="802433"/>
                </a:lnTo>
                <a:lnTo>
                  <a:pt x="776579" y="541176"/>
                </a:lnTo>
                <a:lnTo>
                  <a:pt x="247748" y="784355"/>
                </a:lnTo>
                <a:lnTo>
                  <a:pt x="131989" y="532234"/>
                </a:lnTo>
                <a:lnTo>
                  <a:pt x="375363" y="438539"/>
                </a:lnTo>
                <a:lnTo>
                  <a:pt x="188751" y="401217"/>
                </a:lnTo>
                <a:lnTo>
                  <a:pt x="99236" y="317241"/>
                </a:lnTo>
                <a:lnTo>
                  <a:pt x="0" y="209648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2714FC-5429-1C14-DCEF-3481290F3341}"/>
              </a:ext>
            </a:extLst>
          </p:cNvPr>
          <p:cNvSpPr/>
          <p:nvPr/>
        </p:nvSpPr>
        <p:spPr>
          <a:xfrm>
            <a:off x="4809444" y="1568038"/>
            <a:ext cx="2001223" cy="2702865"/>
          </a:xfrm>
          <a:custGeom>
            <a:avLst/>
            <a:gdLst>
              <a:gd name="connsiteX0" fmla="*/ 317241 w 1782147"/>
              <a:gd name="connsiteY0" fmla="*/ 0 h 2192694"/>
              <a:gd name="connsiteX1" fmla="*/ 485192 w 1782147"/>
              <a:gd name="connsiteY1" fmla="*/ 261258 h 2192694"/>
              <a:gd name="connsiteX2" fmla="*/ 373225 w 1782147"/>
              <a:gd name="connsiteY2" fmla="*/ 410547 h 2192694"/>
              <a:gd name="connsiteX3" fmla="*/ 335902 w 1782147"/>
              <a:gd name="connsiteY3" fmla="*/ 709127 h 2192694"/>
              <a:gd name="connsiteX4" fmla="*/ 363894 w 1782147"/>
              <a:gd name="connsiteY4" fmla="*/ 877078 h 2192694"/>
              <a:gd name="connsiteX5" fmla="*/ 410547 w 1782147"/>
              <a:gd name="connsiteY5" fmla="*/ 998376 h 2192694"/>
              <a:gd name="connsiteX6" fmla="*/ 466531 w 1782147"/>
              <a:gd name="connsiteY6" fmla="*/ 1175658 h 2192694"/>
              <a:gd name="connsiteX7" fmla="*/ 699796 w 1782147"/>
              <a:gd name="connsiteY7" fmla="*/ 1539551 h 2192694"/>
              <a:gd name="connsiteX8" fmla="*/ 1073021 w 1782147"/>
              <a:gd name="connsiteY8" fmla="*/ 1651519 h 2192694"/>
              <a:gd name="connsiteX9" fmla="*/ 1240972 w 1782147"/>
              <a:gd name="connsiteY9" fmla="*/ 1707502 h 2192694"/>
              <a:gd name="connsiteX10" fmla="*/ 1380931 w 1782147"/>
              <a:gd name="connsiteY10" fmla="*/ 1772817 h 2192694"/>
              <a:gd name="connsiteX11" fmla="*/ 1539551 w 1782147"/>
              <a:gd name="connsiteY11" fmla="*/ 1912776 h 2192694"/>
              <a:gd name="connsiteX12" fmla="*/ 1642188 w 1782147"/>
              <a:gd name="connsiteY12" fmla="*/ 2024743 h 2192694"/>
              <a:gd name="connsiteX13" fmla="*/ 1688841 w 1782147"/>
              <a:gd name="connsiteY13" fmla="*/ 2080727 h 2192694"/>
              <a:gd name="connsiteX14" fmla="*/ 1782147 w 1782147"/>
              <a:gd name="connsiteY14" fmla="*/ 2192694 h 2192694"/>
              <a:gd name="connsiteX15" fmla="*/ 1483567 w 1782147"/>
              <a:gd name="connsiteY15" fmla="*/ 2183364 h 2192694"/>
              <a:gd name="connsiteX16" fmla="*/ 1240972 w 1782147"/>
              <a:gd name="connsiteY16" fmla="*/ 1996751 h 2192694"/>
              <a:gd name="connsiteX17" fmla="*/ 886408 w 1782147"/>
              <a:gd name="connsiteY17" fmla="*/ 1894115 h 2192694"/>
              <a:gd name="connsiteX18" fmla="*/ 625151 w 1782147"/>
              <a:gd name="connsiteY18" fmla="*/ 1782147 h 2192694"/>
              <a:gd name="connsiteX19" fmla="*/ 447870 w 1782147"/>
              <a:gd name="connsiteY19" fmla="*/ 1772817 h 2192694"/>
              <a:gd name="connsiteX20" fmla="*/ 289249 w 1782147"/>
              <a:gd name="connsiteY20" fmla="*/ 1315617 h 2192694"/>
              <a:gd name="connsiteX21" fmla="*/ 46653 w 1782147"/>
              <a:gd name="connsiteY21" fmla="*/ 363894 h 2192694"/>
              <a:gd name="connsiteX22" fmla="*/ 0 w 1782147"/>
              <a:gd name="connsiteY22" fmla="*/ 214605 h 2192694"/>
              <a:gd name="connsiteX23" fmla="*/ 363894 w 1782147"/>
              <a:gd name="connsiteY23" fmla="*/ 18662 h 2192694"/>
              <a:gd name="connsiteX24" fmla="*/ 363894 w 1782147"/>
              <a:gd name="connsiteY24" fmla="*/ 18662 h 2192694"/>
              <a:gd name="connsiteX25" fmla="*/ 317241 w 1782147"/>
              <a:gd name="connsiteY25" fmla="*/ 0 h 2192694"/>
              <a:gd name="connsiteX0" fmla="*/ 363894 w 1782147"/>
              <a:gd name="connsiteY0" fmla="*/ 0 h 2174032"/>
              <a:gd name="connsiteX1" fmla="*/ 485192 w 1782147"/>
              <a:gd name="connsiteY1" fmla="*/ 242596 h 2174032"/>
              <a:gd name="connsiteX2" fmla="*/ 373225 w 1782147"/>
              <a:gd name="connsiteY2" fmla="*/ 391885 h 2174032"/>
              <a:gd name="connsiteX3" fmla="*/ 335902 w 1782147"/>
              <a:gd name="connsiteY3" fmla="*/ 690465 h 2174032"/>
              <a:gd name="connsiteX4" fmla="*/ 363894 w 1782147"/>
              <a:gd name="connsiteY4" fmla="*/ 858416 h 2174032"/>
              <a:gd name="connsiteX5" fmla="*/ 410547 w 1782147"/>
              <a:gd name="connsiteY5" fmla="*/ 979714 h 2174032"/>
              <a:gd name="connsiteX6" fmla="*/ 466531 w 1782147"/>
              <a:gd name="connsiteY6" fmla="*/ 1156996 h 2174032"/>
              <a:gd name="connsiteX7" fmla="*/ 699796 w 1782147"/>
              <a:gd name="connsiteY7" fmla="*/ 1520889 h 2174032"/>
              <a:gd name="connsiteX8" fmla="*/ 1073021 w 1782147"/>
              <a:gd name="connsiteY8" fmla="*/ 1632857 h 2174032"/>
              <a:gd name="connsiteX9" fmla="*/ 1240972 w 1782147"/>
              <a:gd name="connsiteY9" fmla="*/ 1688840 h 2174032"/>
              <a:gd name="connsiteX10" fmla="*/ 1380931 w 1782147"/>
              <a:gd name="connsiteY10" fmla="*/ 1754155 h 2174032"/>
              <a:gd name="connsiteX11" fmla="*/ 1539551 w 1782147"/>
              <a:gd name="connsiteY11" fmla="*/ 1894114 h 2174032"/>
              <a:gd name="connsiteX12" fmla="*/ 1642188 w 1782147"/>
              <a:gd name="connsiteY12" fmla="*/ 2006081 h 2174032"/>
              <a:gd name="connsiteX13" fmla="*/ 1688841 w 1782147"/>
              <a:gd name="connsiteY13" fmla="*/ 2062065 h 2174032"/>
              <a:gd name="connsiteX14" fmla="*/ 1782147 w 1782147"/>
              <a:gd name="connsiteY14" fmla="*/ 2174032 h 2174032"/>
              <a:gd name="connsiteX15" fmla="*/ 1483567 w 1782147"/>
              <a:gd name="connsiteY15" fmla="*/ 2164702 h 2174032"/>
              <a:gd name="connsiteX16" fmla="*/ 1240972 w 1782147"/>
              <a:gd name="connsiteY16" fmla="*/ 1978089 h 2174032"/>
              <a:gd name="connsiteX17" fmla="*/ 886408 w 1782147"/>
              <a:gd name="connsiteY17" fmla="*/ 1875453 h 2174032"/>
              <a:gd name="connsiteX18" fmla="*/ 625151 w 1782147"/>
              <a:gd name="connsiteY18" fmla="*/ 1763485 h 2174032"/>
              <a:gd name="connsiteX19" fmla="*/ 447870 w 1782147"/>
              <a:gd name="connsiteY19" fmla="*/ 1754155 h 2174032"/>
              <a:gd name="connsiteX20" fmla="*/ 289249 w 1782147"/>
              <a:gd name="connsiteY20" fmla="*/ 1296955 h 2174032"/>
              <a:gd name="connsiteX21" fmla="*/ 46653 w 1782147"/>
              <a:gd name="connsiteY21" fmla="*/ 345232 h 2174032"/>
              <a:gd name="connsiteX22" fmla="*/ 0 w 1782147"/>
              <a:gd name="connsiteY22" fmla="*/ 195943 h 2174032"/>
              <a:gd name="connsiteX23" fmla="*/ 363894 w 1782147"/>
              <a:gd name="connsiteY23" fmla="*/ 0 h 2174032"/>
              <a:gd name="connsiteX24" fmla="*/ 363894 w 1782147"/>
              <a:gd name="connsiteY24" fmla="*/ 0 h 2174032"/>
              <a:gd name="connsiteX0" fmla="*/ 387707 w 1805960"/>
              <a:gd name="connsiteY0" fmla="*/ 0 h 2174032"/>
              <a:gd name="connsiteX1" fmla="*/ 509005 w 1805960"/>
              <a:gd name="connsiteY1" fmla="*/ 242596 h 2174032"/>
              <a:gd name="connsiteX2" fmla="*/ 397038 w 1805960"/>
              <a:gd name="connsiteY2" fmla="*/ 391885 h 2174032"/>
              <a:gd name="connsiteX3" fmla="*/ 359715 w 1805960"/>
              <a:gd name="connsiteY3" fmla="*/ 690465 h 2174032"/>
              <a:gd name="connsiteX4" fmla="*/ 387707 w 1805960"/>
              <a:gd name="connsiteY4" fmla="*/ 858416 h 2174032"/>
              <a:gd name="connsiteX5" fmla="*/ 434360 w 1805960"/>
              <a:gd name="connsiteY5" fmla="*/ 979714 h 2174032"/>
              <a:gd name="connsiteX6" fmla="*/ 490344 w 1805960"/>
              <a:gd name="connsiteY6" fmla="*/ 1156996 h 2174032"/>
              <a:gd name="connsiteX7" fmla="*/ 723609 w 1805960"/>
              <a:gd name="connsiteY7" fmla="*/ 1520889 h 2174032"/>
              <a:gd name="connsiteX8" fmla="*/ 1096834 w 1805960"/>
              <a:gd name="connsiteY8" fmla="*/ 1632857 h 2174032"/>
              <a:gd name="connsiteX9" fmla="*/ 1264785 w 1805960"/>
              <a:gd name="connsiteY9" fmla="*/ 1688840 h 2174032"/>
              <a:gd name="connsiteX10" fmla="*/ 1404744 w 1805960"/>
              <a:gd name="connsiteY10" fmla="*/ 1754155 h 2174032"/>
              <a:gd name="connsiteX11" fmla="*/ 1563364 w 1805960"/>
              <a:gd name="connsiteY11" fmla="*/ 1894114 h 2174032"/>
              <a:gd name="connsiteX12" fmla="*/ 1666001 w 1805960"/>
              <a:gd name="connsiteY12" fmla="*/ 2006081 h 2174032"/>
              <a:gd name="connsiteX13" fmla="*/ 1712654 w 1805960"/>
              <a:gd name="connsiteY13" fmla="*/ 2062065 h 2174032"/>
              <a:gd name="connsiteX14" fmla="*/ 1805960 w 1805960"/>
              <a:gd name="connsiteY14" fmla="*/ 2174032 h 2174032"/>
              <a:gd name="connsiteX15" fmla="*/ 1507380 w 1805960"/>
              <a:gd name="connsiteY15" fmla="*/ 2164702 h 2174032"/>
              <a:gd name="connsiteX16" fmla="*/ 1264785 w 1805960"/>
              <a:gd name="connsiteY16" fmla="*/ 1978089 h 2174032"/>
              <a:gd name="connsiteX17" fmla="*/ 910221 w 1805960"/>
              <a:gd name="connsiteY17" fmla="*/ 1875453 h 2174032"/>
              <a:gd name="connsiteX18" fmla="*/ 648964 w 1805960"/>
              <a:gd name="connsiteY18" fmla="*/ 1763485 h 2174032"/>
              <a:gd name="connsiteX19" fmla="*/ 471683 w 1805960"/>
              <a:gd name="connsiteY19" fmla="*/ 1754155 h 2174032"/>
              <a:gd name="connsiteX20" fmla="*/ 313062 w 1805960"/>
              <a:gd name="connsiteY20" fmla="*/ 1296955 h 2174032"/>
              <a:gd name="connsiteX21" fmla="*/ 70466 w 1805960"/>
              <a:gd name="connsiteY21" fmla="*/ 345232 h 2174032"/>
              <a:gd name="connsiteX22" fmla="*/ 0 w 1805960"/>
              <a:gd name="connsiteY22" fmla="*/ 210231 h 2174032"/>
              <a:gd name="connsiteX23" fmla="*/ 387707 w 1805960"/>
              <a:gd name="connsiteY23" fmla="*/ 0 h 2174032"/>
              <a:gd name="connsiteX24" fmla="*/ 387707 w 1805960"/>
              <a:gd name="connsiteY24" fmla="*/ 0 h 2174032"/>
              <a:gd name="connsiteX0" fmla="*/ 387707 w 1805960"/>
              <a:gd name="connsiteY0" fmla="*/ 0 h 2174032"/>
              <a:gd name="connsiteX1" fmla="*/ 509005 w 1805960"/>
              <a:gd name="connsiteY1" fmla="*/ 242596 h 2174032"/>
              <a:gd name="connsiteX2" fmla="*/ 397038 w 1805960"/>
              <a:gd name="connsiteY2" fmla="*/ 391885 h 2174032"/>
              <a:gd name="connsiteX3" fmla="*/ 359715 w 1805960"/>
              <a:gd name="connsiteY3" fmla="*/ 690465 h 2174032"/>
              <a:gd name="connsiteX4" fmla="*/ 387707 w 1805960"/>
              <a:gd name="connsiteY4" fmla="*/ 858416 h 2174032"/>
              <a:gd name="connsiteX5" fmla="*/ 434360 w 1805960"/>
              <a:gd name="connsiteY5" fmla="*/ 979714 h 2174032"/>
              <a:gd name="connsiteX6" fmla="*/ 490344 w 1805960"/>
              <a:gd name="connsiteY6" fmla="*/ 1156996 h 2174032"/>
              <a:gd name="connsiteX7" fmla="*/ 723609 w 1805960"/>
              <a:gd name="connsiteY7" fmla="*/ 1520889 h 2174032"/>
              <a:gd name="connsiteX8" fmla="*/ 1096834 w 1805960"/>
              <a:gd name="connsiteY8" fmla="*/ 1632857 h 2174032"/>
              <a:gd name="connsiteX9" fmla="*/ 1264785 w 1805960"/>
              <a:gd name="connsiteY9" fmla="*/ 1688840 h 2174032"/>
              <a:gd name="connsiteX10" fmla="*/ 1404744 w 1805960"/>
              <a:gd name="connsiteY10" fmla="*/ 1754155 h 2174032"/>
              <a:gd name="connsiteX11" fmla="*/ 1563364 w 1805960"/>
              <a:gd name="connsiteY11" fmla="*/ 1894114 h 2174032"/>
              <a:gd name="connsiteX12" fmla="*/ 1666001 w 1805960"/>
              <a:gd name="connsiteY12" fmla="*/ 2006081 h 2174032"/>
              <a:gd name="connsiteX13" fmla="*/ 1712654 w 1805960"/>
              <a:gd name="connsiteY13" fmla="*/ 2062065 h 2174032"/>
              <a:gd name="connsiteX14" fmla="*/ 1805960 w 1805960"/>
              <a:gd name="connsiteY14" fmla="*/ 2174032 h 2174032"/>
              <a:gd name="connsiteX15" fmla="*/ 1507380 w 1805960"/>
              <a:gd name="connsiteY15" fmla="*/ 2164702 h 2174032"/>
              <a:gd name="connsiteX16" fmla="*/ 1264785 w 1805960"/>
              <a:gd name="connsiteY16" fmla="*/ 1978089 h 2174032"/>
              <a:gd name="connsiteX17" fmla="*/ 910221 w 1805960"/>
              <a:gd name="connsiteY17" fmla="*/ 1875453 h 2174032"/>
              <a:gd name="connsiteX18" fmla="*/ 648964 w 1805960"/>
              <a:gd name="connsiteY18" fmla="*/ 1763485 h 2174032"/>
              <a:gd name="connsiteX19" fmla="*/ 471683 w 1805960"/>
              <a:gd name="connsiteY19" fmla="*/ 1754155 h 2174032"/>
              <a:gd name="connsiteX20" fmla="*/ 313062 w 1805960"/>
              <a:gd name="connsiteY20" fmla="*/ 1296955 h 2174032"/>
              <a:gd name="connsiteX21" fmla="*/ 46654 w 1805960"/>
              <a:gd name="connsiteY21" fmla="*/ 378569 h 2174032"/>
              <a:gd name="connsiteX22" fmla="*/ 0 w 1805960"/>
              <a:gd name="connsiteY22" fmla="*/ 210231 h 2174032"/>
              <a:gd name="connsiteX23" fmla="*/ 387707 w 1805960"/>
              <a:gd name="connsiteY23" fmla="*/ 0 h 2174032"/>
              <a:gd name="connsiteX24" fmla="*/ 387707 w 1805960"/>
              <a:gd name="connsiteY24" fmla="*/ 0 h 2174032"/>
              <a:gd name="connsiteX0" fmla="*/ 387707 w 1805960"/>
              <a:gd name="connsiteY0" fmla="*/ 0 h 2174032"/>
              <a:gd name="connsiteX1" fmla="*/ 509005 w 1805960"/>
              <a:gd name="connsiteY1" fmla="*/ 242596 h 2174032"/>
              <a:gd name="connsiteX2" fmla="*/ 397038 w 1805960"/>
              <a:gd name="connsiteY2" fmla="*/ 391885 h 2174032"/>
              <a:gd name="connsiteX3" fmla="*/ 359715 w 1805960"/>
              <a:gd name="connsiteY3" fmla="*/ 690465 h 2174032"/>
              <a:gd name="connsiteX4" fmla="*/ 387707 w 1805960"/>
              <a:gd name="connsiteY4" fmla="*/ 858416 h 2174032"/>
              <a:gd name="connsiteX5" fmla="*/ 434360 w 1805960"/>
              <a:gd name="connsiteY5" fmla="*/ 979714 h 2174032"/>
              <a:gd name="connsiteX6" fmla="*/ 490344 w 1805960"/>
              <a:gd name="connsiteY6" fmla="*/ 1156996 h 2174032"/>
              <a:gd name="connsiteX7" fmla="*/ 723609 w 1805960"/>
              <a:gd name="connsiteY7" fmla="*/ 1520889 h 2174032"/>
              <a:gd name="connsiteX8" fmla="*/ 1096834 w 1805960"/>
              <a:gd name="connsiteY8" fmla="*/ 1632857 h 2174032"/>
              <a:gd name="connsiteX9" fmla="*/ 1264785 w 1805960"/>
              <a:gd name="connsiteY9" fmla="*/ 1688840 h 2174032"/>
              <a:gd name="connsiteX10" fmla="*/ 1404744 w 1805960"/>
              <a:gd name="connsiteY10" fmla="*/ 1754155 h 2174032"/>
              <a:gd name="connsiteX11" fmla="*/ 1563364 w 1805960"/>
              <a:gd name="connsiteY11" fmla="*/ 1894114 h 2174032"/>
              <a:gd name="connsiteX12" fmla="*/ 1666001 w 1805960"/>
              <a:gd name="connsiteY12" fmla="*/ 2006081 h 2174032"/>
              <a:gd name="connsiteX13" fmla="*/ 1712654 w 1805960"/>
              <a:gd name="connsiteY13" fmla="*/ 2062065 h 2174032"/>
              <a:gd name="connsiteX14" fmla="*/ 1805960 w 1805960"/>
              <a:gd name="connsiteY14" fmla="*/ 2174032 h 2174032"/>
              <a:gd name="connsiteX15" fmla="*/ 1507380 w 1805960"/>
              <a:gd name="connsiteY15" fmla="*/ 2164702 h 2174032"/>
              <a:gd name="connsiteX16" fmla="*/ 1264785 w 1805960"/>
              <a:gd name="connsiteY16" fmla="*/ 1978089 h 2174032"/>
              <a:gd name="connsiteX17" fmla="*/ 910221 w 1805960"/>
              <a:gd name="connsiteY17" fmla="*/ 1875453 h 2174032"/>
              <a:gd name="connsiteX18" fmla="*/ 648964 w 1805960"/>
              <a:gd name="connsiteY18" fmla="*/ 1763485 h 2174032"/>
              <a:gd name="connsiteX19" fmla="*/ 471683 w 1805960"/>
              <a:gd name="connsiteY19" fmla="*/ 1754155 h 2174032"/>
              <a:gd name="connsiteX20" fmla="*/ 284487 w 1805960"/>
              <a:gd name="connsiteY20" fmla="*/ 1344580 h 2174032"/>
              <a:gd name="connsiteX21" fmla="*/ 46654 w 1805960"/>
              <a:gd name="connsiteY21" fmla="*/ 378569 h 2174032"/>
              <a:gd name="connsiteX22" fmla="*/ 0 w 1805960"/>
              <a:gd name="connsiteY22" fmla="*/ 210231 h 2174032"/>
              <a:gd name="connsiteX23" fmla="*/ 387707 w 1805960"/>
              <a:gd name="connsiteY23" fmla="*/ 0 h 2174032"/>
              <a:gd name="connsiteX24" fmla="*/ 387707 w 1805960"/>
              <a:gd name="connsiteY24" fmla="*/ 0 h 2174032"/>
              <a:gd name="connsiteX0" fmla="*/ 387707 w 1805960"/>
              <a:gd name="connsiteY0" fmla="*/ 0 h 2174032"/>
              <a:gd name="connsiteX1" fmla="*/ 509005 w 1805960"/>
              <a:gd name="connsiteY1" fmla="*/ 242596 h 2174032"/>
              <a:gd name="connsiteX2" fmla="*/ 397038 w 1805960"/>
              <a:gd name="connsiteY2" fmla="*/ 391885 h 2174032"/>
              <a:gd name="connsiteX3" fmla="*/ 359715 w 1805960"/>
              <a:gd name="connsiteY3" fmla="*/ 690465 h 2174032"/>
              <a:gd name="connsiteX4" fmla="*/ 387707 w 1805960"/>
              <a:gd name="connsiteY4" fmla="*/ 858416 h 2174032"/>
              <a:gd name="connsiteX5" fmla="*/ 434360 w 1805960"/>
              <a:gd name="connsiteY5" fmla="*/ 979714 h 2174032"/>
              <a:gd name="connsiteX6" fmla="*/ 490344 w 1805960"/>
              <a:gd name="connsiteY6" fmla="*/ 1156996 h 2174032"/>
              <a:gd name="connsiteX7" fmla="*/ 723609 w 1805960"/>
              <a:gd name="connsiteY7" fmla="*/ 1520889 h 2174032"/>
              <a:gd name="connsiteX8" fmla="*/ 1096834 w 1805960"/>
              <a:gd name="connsiteY8" fmla="*/ 1632857 h 2174032"/>
              <a:gd name="connsiteX9" fmla="*/ 1264785 w 1805960"/>
              <a:gd name="connsiteY9" fmla="*/ 1688840 h 2174032"/>
              <a:gd name="connsiteX10" fmla="*/ 1404744 w 1805960"/>
              <a:gd name="connsiteY10" fmla="*/ 1754155 h 2174032"/>
              <a:gd name="connsiteX11" fmla="*/ 1563364 w 1805960"/>
              <a:gd name="connsiteY11" fmla="*/ 1894114 h 2174032"/>
              <a:gd name="connsiteX12" fmla="*/ 1666001 w 1805960"/>
              <a:gd name="connsiteY12" fmla="*/ 2006081 h 2174032"/>
              <a:gd name="connsiteX13" fmla="*/ 1712654 w 1805960"/>
              <a:gd name="connsiteY13" fmla="*/ 2062065 h 2174032"/>
              <a:gd name="connsiteX14" fmla="*/ 1805960 w 1805960"/>
              <a:gd name="connsiteY14" fmla="*/ 2174032 h 2174032"/>
              <a:gd name="connsiteX15" fmla="*/ 1507380 w 1805960"/>
              <a:gd name="connsiteY15" fmla="*/ 2164702 h 2174032"/>
              <a:gd name="connsiteX16" fmla="*/ 1264785 w 1805960"/>
              <a:gd name="connsiteY16" fmla="*/ 1978089 h 2174032"/>
              <a:gd name="connsiteX17" fmla="*/ 910221 w 1805960"/>
              <a:gd name="connsiteY17" fmla="*/ 1875453 h 2174032"/>
              <a:gd name="connsiteX18" fmla="*/ 648964 w 1805960"/>
              <a:gd name="connsiteY18" fmla="*/ 1763485 h 2174032"/>
              <a:gd name="connsiteX19" fmla="*/ 376433 w 1805960"/>
              <a:gd name="connsiteY19" fmla="*/ 1725580 h 2174032"/>
              <a:gd name="connsiteX20" fmla="*/ 284487 w 1805960"/>
              <a:gd name="connsiteY20" fmla="*/ 1344580 h 2174032"/>
              <a:gd name="connsiteX21" fmla="*/ 46654 w 1805960"/>
              <a:gd name="connsiteY21" fmla="*/ 378569 h 2174032"/>
              <a:gd name="connsiteX22" fmla="*/ 0 w 1805960"/>
              <a:gd name="connsiteY22" fmla="*/ 210231 h 2174032"/>
              <a:gd name="connsiteX23" fmla="*/ 387707 w 1805960"/>
              <a:gd name="connsiteY23" fmla="*/ 0 h 2174032"/>
              <a:gd name="connsiteX24" fmla="*/ 387707 w 1805960"/>
              <a:gd name="connsiteY24" fmla="*/ 0 h 2174032"/>
              <a:gd name="connsiteX0" fmla="*/ 387707 w 1805960"/>
              <a:gd name="connsiteY0" fmla="*/ 0 h 2702865"/>
              <a:gd name="connsiteX1" fmla="*/ 509005 w 1805960"/>
              <a:gd name="connsiteY1" fmla="*/ 242596 h 2702865"/>
              <a:gd name="connsiteX2" fmla="*/ 397038 w 1805960"/>
              <a:gd name="connsiteY2" fmla="*/ 391885 h 2702865"/>
              <a:gd name="connsiteX3" fmla="*/ 359715 w 1805960"/>
              <a:gd name="connsiteY3" fmla="*/ 690465 h 2702865"/>
              <a:gd name="connsiteX4" fmla="*/ 387707 w 1805960"/>
              <a:gd name="connsiteY4" fmla="*/ 858416 h 2702865"/>
              <a:gd name="connsiteX5" fmla="*/ 434360 w 1805960"/>
              <a:gd name="connsiteY5" fmla="*/ 979714 h 2702865"/>
              <a:gd name="connsiteX6" fmla="*/ 490344 w 1805960"/>
              <a:gd name="connsiteY6" fmla="*/ 1156996 h 2702865"/>
              <a:gd name="connsiteX7" fmla="*/ 723609 w 1805960"/>
              <a:gd name="connsiteY7" fmla="*/ 1520889 h 2702865"/>
              <a:gd name="connsiteX8" fmla="*/ 1096834 w 1805960"/>
              <a:gd name="connsiteY8" fmla="*/ 1632857 h 2702865"/>
              <a:gd name="connsiteX9" fmla="*/ 1264785 w 1805960"/>
              <a:gd name="connsiteY9" fmla="*/ 1688840 h 2702865"/>
              <a:gd name="connsiteX10" fmla="*/ 1404744 w 1805960"/>
              <a:gd name="connsiteY10" fmla="*/ 1754155 h 2702865"/>
              <a:gd name="connsiteX11" fmla="*/ 1563364 w 1805960"/>
              <a:gd name="connsiteY11" fmla="*/ 1894114 h 2702865"/>
              <a:gd name="connsiteX12" fmla="*/ 1666001 w 1805960"/>
              <a:gd name="connsiteY12" fmla="*/ 2006081 h 2702865"/>
              <a:gd name="connsiteX13" fmla="*/ 1712654 w 1805960"/>
              <a:gd name="connsiteY13" fmla="*/ 2062065 h 2702865"/>
              <a:gd name="connsiteX14" fmla="*/ 1805960 w 1805960"/>
              <a:gd name="connsiteY14" fmla="*/ 2174032 h 2702865"/>
              <a:gd name="connsiteX15" fmla="*/ 1731217 w 1805960"/>
              <a:gd name="connsiteY15" fmla="*/ 2702865 h 2702865"/>
              <a:gd name="connsiteX16" fmla="*/ 1264785 w 1805960"/>
              <a:gd name="connsiteY16" fmla="*/ 1978089 h 2702865"/>
              <a:gd name="connsiteX17" fmla="*/ 910221 w 1805960"/>
              <a:gd name="connsiteY17" fmla="*/ 1875453 h 2702865"/>
              <a:gd name="connsiteX18" fmla="*/ 648964 w 1805960"/>
              <a:gd name="connsiteY18" fmla="*/ 1763485 h 2702865"/>
              <a:gd name="connsiteX19" fmla="*/ 376433 w 1805960"/>
              <a:gd name="connsiteY19" fmla="*/ 1725580 h 2702865"/>
              <a:gd name="connsiteX20" fmla="*/ 284487 w 1805960"/>
              <a:gd name="connsiteY20" fmla="*/ 1344580 h 2702865"/>
              <a:gd name="connsiteX21" fmla="*/ 46654 w 1805960"/>
              <a:gd name="connsiteY21" fmla="*/ 378569 h 2702865"/>
              <a:gd name="connsiteX22" fmla="*/ 0 w 1805960"/>
              <a:gd name="connsiteY22" fmla="*/ 210231 h 2702865"/>
              <a:gd name="connsiteX23" fmla="*/ 387707 w 1805960"/>
              <a:gd name="connsiteY23" fmla="*/ 0 h 2702865"/>
              <a:gd name="connsiteX24" fmla="*/ 387707 w 1805960"/>
              <a:gd name="connsiteY24" fmla="*/ 0 h 2702865"/>
              <a:gd name="connsiteX0" fmla="*/ 387707 w 1805960"/>
              <a:gd name="connsiteY0" fmla="*/ 0 h 2702865"/>
              <a:gd name="connsiteX1" fmla="*/ 509005 w 1805960"/>
              <a:gd name="connsiteY1" fmla="*/ 242596 h 2702865"/>
              <a:gd name="connsiteX2" fmla="*/ 397038 w 1805960"/>
              <a:gd name="connsiteY2" fmla="*/ 391885 h 2702865"/>
              <a:gd name="connsiteX3" fmla="*/ 359715 w 1805960"/>
              <a:gd name="connsiteY3" fmla="*/ 690465 h 2702865"/>
              <a:gd name="connsiteX4" fmla="*/ 387707 w 1805960"/>
              <a:gd name="connsiteY4" fmla="*/ 858416 h 2702865"/>
              <a:gd name="connsiteX5" fmla="*/ 434360 w 1805960"/>
              <a:gd name="connsiteY5" fmla="*/ 979714 h 2702865"/>
              <a:gd name="connsiteX6" fmla="*/ 490344 w 1805960"/>
              <a:gd name="connsiteY6" fmla="*/ 1156996 h 2702865"/>
              <a:gd name="connsiteX7" fmla="*/ 723609 w 1805960"/>
              <a:gd name="connsiteY7" fmla="*/ 1520889 h 2702865"/>
              <a:gd name="connsiteX8" fmla="*/ 1096834 w 1805960"/>
              <a:gd name="connsiteY8" fmla="*/ 1632857 h 2702865"/>
              <a:gd name="connsiteX9" fmla="*/ 1264785 w 1805960"/>
              <a:gd name="connsiteY9" fmla="*/ 1688840 h 2702865"/>
              <a:gd name="connsiteX10" fmla="*/ 1404744 w 1805960"/>
              <a:gd name="connsiteY10" fmla="*/ 1754155 h 2702865"/>
              <a:gd name="connsiteX11" fmla="*/ 1563364 w 1805960"/>
              <a:gd name="connsiteY11" fmla="*/ 1894114 h 2702865"/>
              <a:gd name="connsiteX12" fmla="*/ 1666001 w 1805960"/>
              <a:gd name="connsiteY12" fmla="*/ 2006081 h 2702865"/>
              <a:gd name="connsiteX13" fmla="*/ 1712654 w 1805960"/>
              <a:gd name="connsiteY13" fmla="*/ 2062065 h 2702865"/>
              <a:gd name="connsiteX14" fmla="*/ 1805960 w 1805960"/>
              <a:gd name="connsiteY14" fmla="*/ 2174032 h 2702865"/>
              <a:gd name="connsiteX15" fmla="*/ 1731217 w 1805960"/>
              <a:gd name="connsiteY15" fmla="*/ 2702865 h 2702865"/>
              <a:gd name="connsiteX16" fmla="*/ 1569585 w 1805960"/>
              <a:gd name="connsiteY16" fmla="*/ 2206689 h 2702865"/>
              <a:gd name="connsiteX17" fmla="*/ 910221 w 1805960"/>
              <a:gd name="connsiteY17" fmla="*/ 1875453 h 2702865"/>
              <a:gd name="connsiteX18" fmla="*/ 648964 w 1805960"/>
              <a:gd name="connsiteY18" fmla="*/ 1763485 h 2702865"/>
              <a:gd name="connsiteX19" fmla="*/ 376433 w 1805960"/>
              <a:gd name="connsiteY19" fmla="*/ 1725580 h 2702865"/>
              <a:gd name="connsiteX20" fmla="*/ 284487 w 1805960"/>
              <a:gd name="connsiteY20" fmla="*/ 1344580 h 2702865"/>
              <a:gd name="connsiteX21" fmla="*/ 46654 w 1805960"/>
              <a:gd name="connsiteY21" fmla="*/ 378569 h 2702865"/>
              <a:gd name="connsiteX22" fmla="*/ 0 w 1805960"/>
              <a:gd name="connsiteY22" fmla="*/ 210231 h 2702865"/>
              <a:gd name="connsiteX23" fmla="*/ 387707 w 1805960"/>
              <a:gd name="connsiteY23" fmla="*/ 0 h 2702865"/>
              <a:gd name="connsiteX24" fmla="*/ 387707 w 1805960"/>
              <a:gd name="connsiteY24" fmla="*/ 0 h 2702865"/>
              <a:gd name="connsiteX0" fmla="*/ 387707 w 1805960"/>
              <a:gd name="connsiteY0" fmla="*/ 0 h 2702865"/>
              <a:gd name="connsiteX1" fmla="*/ 509005 w 1805960"/>
              <a:gd name="connsiteY1" fmla="*/ 242596 h 2702865"/>
              <a:gd name="connsiteX2" fmla="*/ 397038 w 1805960"/>
              <a:gd name="connsiteY2" fmla="*/ 391885 h 2702865"/>
              <a:gd name="connsiteX3" fmla="*/ 359715 w 1805960"/>
              <a:gd name="connsiteY3" fmla="*/ 690465 h 2702865"/>
              <a:gd name="connsiteX4" fmla="*/ 387707 w 1805960"/>
              <a:gd name="connsiteY4" fmla="*/ 858416 h 2702865"/>
              <a:gd name="connsiteX5" fmla="*/ 434360 w 1805960"/>
              <a:gd name="connsiteY5" fmla="*/ 979714 h 2702865"/>
              <a:gd name="connsiteX6" fmla="*/ 490344 w 1805960"/>
              <a:gd name="connsiteY6" fmla="*/ 1156996 h 2702865"/>
              <a:gd name="connsiteX7" fmla="*/ 723609 w 1805960"/>
              <a:gd name="connsiteY7" fmla="*/ 1520889 h 2702865"/>
              <a:gd name="connsiteX8" fmla="*/ 1096834 w 1805960"/>
              <a:gd name="connsiteY8" fmla="*/ 1632857 h 2702865"/>
              <a:gd name="connsiteX9" fmla="*/ 1264785 w 1805960"/>
              <a:gd name="connsiteY9" fmla="*/ 1688840 h 2702865"/>
              <a:gd name="connsiteX10" fmla="*/ 1404744 w 1805960"/>
              <a:gd name="connsiteY10" fmla="*/ 1754155 h 2702865"/>
              <a:gd name="connsiteX11" fmla="*/ 1563364 w 1805960"/>
              <a:gd name="connsiteY11" fmla="*/ 1894114 h 2702865"/>
              <a:gd name="connsiteX12" fmla="*/ 1666001 w 1805960"/>
              <a:gd name="connsiteY12" fmla="*/ 2006081 h 2702865"/>
              <a:gd name="connsiteX13" fmla="*/ 1712654 w 1805960"/>
              <a:gd name="connsiteY13" fmla="*/ 2062065 h 2702865"/>
              <a:gd name="connsiteX14" fmla="*/ 1805960 w 1805960"/>
              <a:gd name="connsiteY14" fmla="*/ 2174032 h 2702865"/>
              <a:gd name="connsiteX15" fmla="*/ 1731217 w 1805960"/>
              <a:gd name="connsiteY15" fmla="*/ 2702865 h 2702865"/>
              <a:gd name="connsiteX16" fmla="*/ 1569585 w 1805960"/>
              <a:gd name="connsiteY16" fmla="*/ 2206689 h 2702865"/>
              <a:gd name="connsiteX17" fmla="*/ 1276933 w 1805960"/>
              <a:gd name="connsiteY17" fmla="*/ 1999278 h 2702865"/>
              <a:gd name="connsiteX18" fmla="*/ 648964 w 1805960"/>
              <a:gd name="connsiteY18" fmla="*/ 1763485 h 2702865"/>
              <a:gd name="connsiteX19" fmla="*/ 376433 w 1805960"/>
              <a:gd name="connsiteY19" fmla="*/ 1725580 h 2702865"/>
              <a:gd name="connsiteX20" fmla="*/ 284487 w 1805960"/>
              <a:gd name="connsiteY20" fmla="*/ 1344580 h 2702865"/>
              <a:gd name="connsiteX21" fmla="*/ 46654 w 1805960"/>
              <a:gd name="connsiteY21" fmla="*/ 378569 h 2702865"/>
              <a:gd name="connsiteX22" fmla="*/ 0 w 1805960"/>
              <a:gd name="connsiteY22" fmla="*/ 210231 h 2702865"/>
              <a:gd name="connsiteX23" fmla="*/ 387707 w 1805960"/>
              <a:gd name="connsiteY23" fmla="*/ 0 h 2702865"/>
              <a:gd name="connsiteX24" fmla="*/ 387707 w 1805960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1096834 w 2001223"/>
              <a:gd name="connsiteY8" fmla="*/ 1632857 h 2702865"/>
              <a:gd name="connsiteX9" fmla="*/ 1264785 w 2001223"/>
              <a:gd name="connsiteY9" fmla="*/ 1688840 h 2702865"/>
              <a:gd name="connsiteX10" fmla="*/ 1404744 w 2001223"/>
              <a:gd name="connsiteY10" fmla="*/ 1754155 h 2702865"/>
              <a:gd name="connsiteX11" fmla="*/ 1563364 w 2001223"/>
              <a:gd name="connsiteY11" fmla="*/ 1894114 h 2702865"/>
              <a:gd name="connsiteX12" fmla="*/ 1666001 w 2001223"/>
              <a:gd name="connsiteY12" fmla="*/ 2006081 h 2702865"/>
              <a:gd name="connsiteX13" fmla="*/ 1712654 w 2001223"/>
              <a:gd name="connsiteY13" fmla="*/ 2062065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76933 w 2001223"/>
              <a:gd name="connsiteY17" fmla="*/ 1999278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1096834 w 2001223"/>
              <a:gd name="connsiteY8" fmla="*/ 1632857 h 2702865"/>
              <a:gd name="connsiteX9" fmla="*/ 1264785 w 2001223"/>
              <a:gd name="connsiteY9" fmla="*/ 1688840 h 2702865"/>
              <a:gd name="connsiteX10" fmla="*/ 1404744 w 2001223"/>
              <a:gd name="connsiteY10" fmla="*/ 1754155 h 2702865"/>
              <a:gd name="connsiteX11" fmla="*/ 1563364 w 2001223"/>
              <a:gd name="connsiteY11" fmla="*/ 1894114 h 2702865"/>
              <a:gd name="connsiteX12" fmla="*/ 1666001 w 2001223"/>
              <a:gd name="connsiteY12" fmla="*/ 200608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76933 w 2001223"/>
              <a:gd name="connsiteY17" fmla="*/ 1999278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1096834 w 2001223"/>
              <a:gd name="connsiteY8" fmla="*/ 1632857 h 2702865"/>
              <a:gd name="connsiteX9" fmla="*/ 1264785 w 2001223"/>
              <a:gd name="connsiteY9" fmla="*/ 1688840 h 2702865"/>
              <a:gd name="connsiteX10" fmla="*/ 1404744 w 2001223"/>
              <a:gd name="connsiteY10" fmla="*/ 1754155 h 2702865"/>
              <a:gd name="connsiteX11" fmla="*/ 1563364 w 2001223"/>
              <a:gd name="connsiteY11" fmla="*/ 189411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76933 w 2001223"/>
              <a:gd name="connsiteY17" fmla="*/ 1999278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1096834 w 2001223"/>
              <a:gd name="connsiteY8" fmla="*/ 1632857 h 2702865"/>
              <a:gd name="connsiteX9" fmla="*/ 1264785 w 2001223"/>
              <a:gd name="connsiteY9" fmla="*/ 1688840 h 2702865"/>
              <a:gd name="connsiteX10" fmla="*/ 1404744 w 2001223"/>
              <a:gd name="connsiteY10" fmla="*/ 1754155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76933 w 2001223"/>
              <a:gd name="connsiteY17" fmla="*/ 1999278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1096834 w 2001223"/>
              <a:gd name="connsiteY8" fmla="*/ 1632857 h 2702865"/>
              <a:gd name="connsiteX9" fmla="*/ 1264785 w 2001223"/>
              <a:gd name="connsiteY9" fmla="*/ 1688840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76933 w 2001223"/>
              <a:gd name="connsiteY17" fmla="*/ 1999278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1096834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76933 w 2001223"/>
              <a:gd name="connsiteY17" fmla="*/ 1999278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76933 w 2001223"/>
              <a:gd name="connsiteY17" fmla="*/ 1999278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38833 w 2001223"/>
              <a:gd name="connsiteY17" fmla="*/ 2027853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36535 w 2001223"/>
              <a:gd name="connsiteY16" fmla="*/ 2250756 h 2702865"/>
              <a:gd name="connsiteX17" fmla="*/ 1238833 w 2001223"/>
              <a:gd name="connsiteY17" fmla="*/ 2027853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36535 w 2001223"/>
              <a:gd name="connsiteY16" fmla="*/ 2250756 h 2702865"/>
              <a:gd name="connsiteX17" fmla="*/ 1183748 w 2001223"/>
              <a:gd name="connsiteY17" fmla="*/ 2049887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36535 w 2001223"/>
              <a:gd name="connsiteY16" fmla="*/ 2250756 h 2702865"/>
              <a:gd name="connsiteX17" fmla="*/ 1183748 w 2001223"/>
              <a:gd name="connsiteY17" fmla="*/ 2049887 h 2702865"/>
              <a:gd name="connsiteX18" fmla="*/ 648964 w 2001223"/>
              <a:gd name="connsiteY18" fmla="*/ 1807553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481451 w 2001223"/>
              <a:gd name="connsiteY16" fmla="*/ 2316857 h 2702865"/>
              <a:gd name="connsiteX17" fmla="*/ 1183748 w 2001223"/>
              <a:gd name="connsiteY17" fmla="*/ 2049887 h 2702865"/>
              <a:gd name="connsiteX18" fmla="*/ 648964 w 2001223"/>
              <a:gd name="connsiteY18" fmla="*/ 1807553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481451 w 2001223"/>
              <a:gd name="connsiteY16" fmla="*/ 2316857 h 2702865"/>
              <a:gd name="connsiteX17" fmla="*/ 1117647 w 2001223"/>
              <a:gd name="connsiteY17" fmla="*/ 2049887 h 2702865"/>
              <a:gd name="connsiteX18" fmla="*/ 648964 w 2001223"/>
              <a:gd name="connsiteY18" fmla="*/ 1807553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481451 w 2001223"/>
              <a:gd name="connsiteY16" fmla="*/ 2316857 h 2702865"/>
              <a:gd name="connsiteX17" fmla="*/ 1117647 w 2001223"/>
              <a:gd name="connsiteY17" fmla="*/ 2049887 h 2702865"/>
              <a:gd name="connsiteX18" fmla="*/ 527778 w 2001223"/>
              <a:gd name="connsiteY18" fmla="*/ 1851621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1223" h="2702865">
                <a:moveTo>
                  <a:pt x="387707" y="0"/>
                </a:moveTo>
                <a:lnTo>
                  <a:pt x="509005" y="242596"/>
                </a:lnTo>
                <a:lnTo>
                  <a:pt x="397038" y="391885"/>
                </a:lnTo>
                <a:lnTo>
                  <a:pt x="359715" y="690465"/>
                </a:lnTo>
                <a:lnTo>
                  <a:pt x="387707" y="858416"/>
                </a:lnTo>
                <a:lnTo>
                  <a:pt x="434360" y="979714"/>
                </a:lnTo>
                <a:lnTo>
                  <a:pt x="490344" y="1156996"/>
                </a:lnTo>
                <a:lnTo>
                  <a:pt x="723609" y="1520889"/>
                </a:lnTo>
                <a:lnTo>
                  <a:pt x="896809" y="1632857"/>
                </a:lnTo>
                <a:lnTo>
                  <a:pt x="1059998" y="1731703"/>
                </a:lnTo>
                <a:lnTo>
                  <a:pt x="1257106" y="1844643"/>
                </a:lnTo>
                <a:lnTo>
                  <a:pt x="1534789" y="1951264"/>
                </a:lnTo>
                <a:lnTo>
                  <a:pt x="1761251" y="2139431"/>
                </a:lnTo>
                <a:lnTo>
                  <a:pt x="1874579" y="2352578"/>
                </a:lnTo>
                <a:lnTo>
                  <a:pt x="2001223" y="2702670"/>
                </a:lnTo>
                <a:lnTo>
                  <a:pt x="1731217" y="2702865"/>
                </a:lnTo>
                <a:lnTo>
                  <a:pt x="1481451" y="2316857"/>
                </a:lnTo>
                <a:lnTo>
                  <a:pt x="1117647" y="2049887"/>
                </a:lnTo>
                <a:lnTo>
                  <a:pt x="527778" y="1851621"/>
                </a:lnTo>
                <a:lnTo>
                  <a:pt x="376433" y="1725580"/>
                </a:lnTo>
                <a:lnTo>
                  <a:pt x="284487" y="1344580"/>
                </a:lnTo>
                <a:lnTo>
                  <a:pt x="46654" y="378569"/>
                </a:lnTo>
                <a:lnTo>
                  <a:pt x="0" y="210231"/>
                </a:lnTo>
                <a:lnTo>
                  <a:pt x="387707" y="0"/>
                </a:lnTo>
                <a:lnTo>
                  <a:pt x="38770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68CF94-88F9-2DAE-4C76-0C23A44D11A2}"/>
              </a:ext>
            </a:extLst>
          </p:cNvPr>
          <p:cNvSpPr txBox="1"/>
          <p:nvPr/>
        </p:nvSpPr>
        <p:spPr>
          <a:xfrm>
            <a:off x="2053715" y="1849345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West Central Ave.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C2F1F-BBE9-2EC0-8343-571739A94D5D}"/>
              </a:ext>
            </a:extLst>
          </p:cNvPr>
          <p:cNvSpPr txBox="1"/>
          <p:nvPr/>
        </p:nvSpPr>
        <p:spPr>
          <a:xfrm>
            <a:off x="5866882" y="1256894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East Central Ave.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8B175F-2427-D08C-6CD9-D15B060FA879}"/>
              </a:ext>
            </a:extLst>
          </p:cNvPr>
          <p:cNvSpPr txBox="1"/>
          <p:nvPr/>
        </p:nvSpPr>
        <p:spPr>
          <a:xfrm rot="21290648">
            <a:off x="6326518" y="6048334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Lancaster Ave.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2DF0C7-727D-B7EA-349C-93C0B6299BF5}"/>
              </a:ext>
            </a:extLst>
          </p:cNvPr>
          <p:cNvSpPr txBox="1"/>
          <p:nvPr/>
        </p:nvSpPr>
        <p:spPr>
          <a:xfrm rot="4725428">
            <a:off x="4215870" y="2386176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North Valley Rd.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D30456-B880-60CF-93EB-D3D37BD33B47}"/>
              </a:ext>
            </a:extLst>
          </p:cNvPr>
          <p:cNvSpPr txBox="1"/>
          <p:nvPr/>
        </p:nvSpPr>
        <p:spPr>
          <a:xfrm>
            <a:off x="5607724" y="4341061"/>
            <a:ext cx="9765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Train Station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AADC2B-F257-7563-BE6F-BC184E7E7A45}"/>
              </a:ext>
            </a:extLst>
          </p:cNvPr>
          <p:cNvSpPr txBox="1"/>
          <p:nvPr/>
        </p:nvSpPr>
        <p:spPr>
          <a:xfrm>
            <a:off x="9018036" y="1072228"/>
            <a:ext cx="2519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Half width construction with one lane open to homes at all times.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E6F4B8-F06B-9763-6D6B-6271E34D8DC0}"/>
              </a:ext>
            </a:extLst>
          </p:cNvPr>
          <p:cNvSpPr txBox="1"/>
          <p:nvPr/>
        </p:nvSpPr>
        <p:spPr>
          <a:xfrm>
            <a:off x="632196" y="6367138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Revised 2-12-24</a:t>
            </a:r>
          </a:p>
        </p:txBody>
      </p:sp>
    </p:spTree>
    <p:extLst>
      <p:ext uri="{BB962C8B-B14F-4D97-AF65-F5344CB8AC3E}">
        <p14:creationId xmlns:p14="http://schemas.microsoft.com/office/powerpoint/2010/main" val="365398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7416-0D6A-4FAD-A662-52FFC9E8F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282" y="102885"/>
            <a:ext cx="12034718" cy="72838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Traffic control-stage 1D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4B8E-EE95-49CF-9861-EF93FBEB8A12}"/>
              </a:ext>
            </a:extLst>
          </p:cNvPr>
          <p:cNvSpPr txBox="1"/>
          <p:nvPr/>
        </p:nvSpPr>
        <p:spPr>
          <a:xfrm>
            <a:off x="157282" y="6384175"/>
            <a:ext cx="39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469"/>
                </a:solidFill>
              </a:rPr>
              <a:t>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84236-9AE4-B429-DF0B-2825EF9FD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1789" y="708763"/>
            <a:ext cx="4717419" cy="58884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8952F5-A063-D4F7-9DA6-AEC763CBC3B6}"/>
              </a:ext>
            </a:extLst>
          </p:cNvPr>
          <p:cNvSpPr/>
          <p:nvPr/>
        </p:nvSpPr>
        <p:spPr>
          <a:xfrm>
            <a:off x="9657184" y="3144416"/>
            <a:ext cx="519404" cy="391886"/>
          </a:xfrm>
          <a:prstGeom prst="rect">
            <a:avLst/>
          </a:pr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7AE3C9-D780-53C0-6299-7CE1DD82B6C7}"/>
              </a:ext>
            </a:extLst>
          </p:cNvPr>
          <p:cNvSpPr/>
          <p:nvPr/>
        </p:nvSpPr>
        <p:spPr>
          <a:xfrm>
            <a:off x="9657184" y="3894090"/>
            <a:ext cx="519404" cy="391886"/>
          </a:xfrm>
          <a:prstGeom prst="rect">
            <a:avLst/>
          </a:pr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D8A88-F4B9-F884-D9C7-CA75AFA472F9}"/>
              </a:ext>
            </a:extLst>
          </p:cNvPr>
          <p:cNvSpPr txBox="1"/>
          <p:nvPr/>
        </p:nvSpPr>
        <p:spPr>
          <a:xfrm>
            <a:off x="10412963" y="3144416"/>
            <a:ext cx="127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Zone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85BAF1-ACF9-03D1-1BE9-5276F3974E7A}"/>
              </a:ext>
            </a:extLst>
          </p:cNvPr>
          <p:cNvSpPr txBox="1"/>
          <p:nvPr/>
        </p:nvSpPr>
        <p:spPr>
          <a:xfrm>
            <a:off x="10412962" y="3766868"/>
            <a:ext cx="144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 Construction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4D1079F-2DA2-8037-E8FA-E5CC5EF97755}"/>
              </a:ext>
            </a:extLst>
          </p:cNvPr>
          <p:cNvSpPr/>
          <p:nvPr/>
        </p:nvSpPr>
        <p:spPr>
          <a:xfrm>
            <a:off x="4695944" y="1009380"/>
            <a:ext cx="2264423" cy="802433"/>
          </a:xfrm>
          <a:custGeom>
            <a:avLst/>
            <a:gdLst>
              <a:gd name="connsiteX0" fmla="*/ 0 w 1987421"/>
              <a:gd name="connsiteY0" fmla="*/ 223935 h 802433"/>
              <a:gd name="connsiteX1" fmla="*/ 139959 w 1987421"/>
              <a:gd name="connsiteY1" fmla="*/ 214604 h 802433"/>
              <a:gd name="connsiteX2" fmla="*/ 391886 w 1987421"/>
              <a:gd name="connsiteY2" fmla="*/ 382555 h 802433"/>
              <a:gd name="connsiteX3" fmla="*/ 709127 w 1987421"/>
              <a:gd name="connsiteY3" fmla="*/ 270588 h 802433"/>
              <a:gd name="connsiteX4" fmla="*/ 699796 w 1987421"/>
              <a:gd name="connsiteY4" fmla="*/ 18662 h 802433"/>
              <a:gd name="connsiteX5" fmla="*/ 821094 w 1987421"/>
              <a:gd name="connsiteY5" fmla="*/ 0 h 802433"/>
              <a:gd name="connsiteX6" fmla="*/ 914400 w 1987421"/>
              <a:gd name="connsiteY6" fmla="*/ 279919 h 802433"/>
              <a:gd name="connsiteX7" fmla="*/ 1987421 w 1987421"/>
              <a:gd name="connsiteY7" fmla="*/ 289249 h 802433"/>
              <a:gd name="connsiteX8" fmla="*/ 1987421 w 1987421"/>
              <a:gd name="connsiteY8" fmla="*/ 513184 h 802433"/>
              <a:gd name="connsiteX9" fmla="*/ 1483567 w 1987421"/>
              <a:gd name="connsiteY9" fmla="*/ 531845 h 802433"/>
              <a:gd name="connsiteX10" fmla="*/ 1483567 w 1987421"/>
              <a:gd name="connsiteY10" fmla="*/ 727788 h 802433"/>
              <a:gd name="connsiteX11" fmla="*/ 867747 w 1987421"/>
              <a:gd name="connsiteY11" fmla="*/ 699796 h 802433"/>
              <a:gd name="connsiteX12" fmla="*/ 671804 w 1987421"/>
              <a:gd name="connsiteY12" fmla="*/ 802433 h 802433"/>
              <a:gd name="connsiteX13" fmla="*/ 671804 w 1987421"/>
              <a:gd name="connsiteY13" fmla="*/ 541176 h 802433"/>
              <a:gd name="connsiteX14" fmla="*/ 223935 w 1987421"/>
              <a:gd name="connsiteY14" fmla="*/ 755780 h 802433"/>
              <a:gd name="connsiteX15" fmla="*/ 65314 w 1987421"/>
              <a:gd name="connsiteY15" fmla="*/ 513184 h 802433"/>
              <a:gd name="connsiteX16" fmla="*/ 270588 w 1987421"/>
              <a:gd name="connsiteY16" fmla="*/ 438539 h 802433"/>
              <a:gd name="connsiteX17" fmla="*/ 83976 w 1987421"/>
              <a:gd name="connsiteY17" fmla="*/ 401217 h 802433"/>
              <a:gd name="connsiteX18" fmla="*/ 37323 w 1987421"/>
              <a:gd name="connsiteY18" fmla="*/ 317241 h 802433"/>
              <a:gd name="connsiteX19" fmla="*/ 0 w 1987421"/>
              <a:gd name="connsiteY19" fmla="*/ 223935 h 802433"/>
              <a:gd name="connsiteX0" fmla="*/ 0 w 1987421"/>
              <a:gd name="connsiteY0" fmla="*/ 223935 h 802433"/>
              <a:gd name="connsiteX1" fmla="*/ 139959 w 1987421"/>
              <a:gd name="connsiteY1" fmla="*/ 214604 h 802433"/>
              <a:gd name="connsiteX2" fmla="*/ 391886 w 1987421"/>
              <a:gd name="connsiteY2" fmla="*/ 382555 h 802433"/>
              <a:gd name="connsiteX3" fmla="*/ 709127 w 1987421"/>
              <a:gd name="connsiteY3" fmla="*/ 270588 h 802433"/>
              <a:gd name="connsiteX4" fmla="*/ 699796 w 1987421"/>
              <a:gd name="connsiteY4" fmla="*/ 18662 h 802433"/>
              <a:gd name="connsiteX5" fmla="*/ 821094 w 1987421"/>
              <a:gd name="connsiteY5" fmla="*/ 0 h 802433"/>
              <a:gd name="connsiteX6" fmla="*/ 914400 w 1987421"/>
              <a:gd name="connsiteY6" fmla="*/ 279919 h 802433"/>
              <a:gd name="connsiteX7" fmla="*/ 1987421 w 1987421"/>
              <a:gd name="connsiteY7" fmla="*/ 289249 h 802433"/>
              <a:gd name="connsiteX8" fmla="*/ 1987421 w 1987421"/>
              <a:gd name="connsiteY8" fmla="*/ 513184 h 802433"/>
              <a:gd name="connsiteX9" fmla="*/ 1483567 w 1987421"/>
              <a:gd name="connsiteY9" fmla="*/ 531845 h 802433"/>
              <a:gd name="connsiteX10" fmla="*/ 1483567 w 1987421"/>
              <a:gd name="connsiteY10" fmla="*/ 727788 h 802433"/>
              <a:gd name="connsiteX11" fmla="*/ 867747 w 1987421"/>
              <a:gd name="connsiteY11" fmla="*/ 699796 h 802433"/>
              <a:gd name="connsiteX12" fmla="*/ 671804 w 1987421"/>
              <a:gd name="connsiteY12" fmla="*/ 802433 h 802433"/>
              <a:gd name="connsiteX13" fmla="*/ 671804 w 1987421"/>
              <a:gd name="connsiteY13" fmla="*/ 541176 h 802433"/>
              <a:gd name="connsiteX14" fmla="*/ 113766 w 1987421"/>
              <a:gd name="connsiteY14" fmla="*/ 755780 h 802433"/>
              <a:gd name="connsiteX15" fmla="*/ 65314 w 1987421"/>
              <a:gd name="connsiteY15" fmla="*/ 513184 h 802433"/>
              <a:gd name="connsiteX16" fmla="*/ 270588 w 1987421"/>
              <a:gd name="connsiteY16" fmla="*/ 438539 h 802433"/>
              <a:gd name="connsiteX17" fmla="*/ 83976 w 1987421"/>
              <a:gd name="connsiteY17" fmla="*/ 401217 h 802433"/>
              <a:gd name="connsiteX18" fmla="*/ 37323 w 1987421"/>
              <a:gd name="connsiteY18" fmla="*/ 317241 h 802433"/>
              <a:gd name="connsiteX19" fmla="*/ 0 w 1987421"/>
              <a:gd name="connsiteY19" fmla="*/ 223935 h 802433"/>
              <a:gd name="connsiteX0" fmla="*/ 77905 w 2065326"/>
              <a:gd name="connsiteY0" fmla="*/ 223935 h 802433"/>
              <a:gd name="connsiteX1" fmla="*/ 217864 w 2065326"/>
              <a:gd name="connsiteY1" fmla="*/ 214604 h 802433"/>
              <a:gd name="connsiteX2" fmla="*/ 469791 w 2065326"/>
              <a:gd name="connsiteY2" fmla="*/ 382555 h 802433"/>
              <a:gd name="connsiteX3" fmla="*/ 787032 w 2065326"/>
              <a:gd name="connsiteY3" fmla="*/ 270588 h 802433"/>
              <a:gd name="connsiteX4" fmla="*/ 777701 w 2065326"/>
              <a:gd name="connsiteY4" fmla="*/ 18662 h 802433"/>
              <a:gd name="connsiteX5" fmla="*/ 898999 w 2065326"/>
              <a:gd name="connsiteY5" fmla="*/ 0 h 802433"/>
              <a:gd name="connsiteX6" fmla="*/ 992305 w 2065326"/>
              <a:gd name="connsiteY6" fmla="*/ 279919 h 802433"/>
              <a:gd name="connsiteX7" fmla="*/ 2065326 w 2065326"/>
              <a:gd name="connsiteY7" fmla="*/ 289249 h 802433"/>
              <a:gd name="connsiteX8" fmla="*/ 2065326 w 2065326"/>
              <a:gd name="connsiteY8" fmla="*/ 513184 h 802433"/>
              <a:gd name="connsiteX9" fmla="*/ 1561472 w 2065326"/>
              <a:gd name="connsiteY9" fmla="*/ 531845 h 802433"/>
              <a:gd name="connsiteX10" fmla="*/ 1561472 w 2065326"/>
              <a:gd name="connsiteY10" fmla="*/ 727788 h 802433"/>
              <a:gd name="connsiteX11" fmla="*/ 945652 w 2065326"/>
              <a:gd name="connsiteY11" fmla="*/ 699796 h 802433"/>
              <a:gd name="connsiteX12" fmla="*/ 749709 w 2065326"/>
              <a:gd name="connsiteY12" fmla="*/ 802433 h 802433"/>
              <a:gd name="connsiteX13" fmla="*/ 749709 w 2065326"/>
              <a:gd name="connsiteY13" fmla="*/ 541176 h 802433"/>
              <a:gd name="connsiteX14" fmla="*/ 191671 w 2065326"/>
              <a:gd name="connsiteY14" fmla="*/ 755780 h 802433"/>
              <a:gd name="connsiteX15" fmla="*/ 0 w 2065326"/>
              <a:gd name="connsiteY15" fmla="*/ 546235 h 802433"/>
              <a:gd name="connsiteX16" fmla="*/ 348493 w 2065326"/>
              <a:gd name="connsiteY16" fmla="*/ 438539 h 802433"/>
              <a:gd name="connsiteX17" fmla="*/ 161881 w 2065326"/>
              <a:gd name="connsiteY17" fmla="*/ 401217 h 802433"/>
              <a:gd name="connsiteX18" fmla="*/ 115228 w 2065326"/>
              <a:gd name="connsiteY18" fmla="*/ 317241 h 802433"/>
              <a:gd name="connsiteX19" fmla="*/ 77905 w 2065326"/>
              <a:gd name="connsiteY19" fmla="*/ 223935 h 802433"/>
              <a:gd name="connsiteX0" fmla="*/ 124602 w 2112023"/>
              <a:gd name="connsiteY0" fmla="*/ 223935 h 802433"/>
              <a:gd name="connsiteX1" fmla="*/ 264561 w 2112023"/>
              <a:gd name="connsiteY1" fmla="*/ 214604 h 802433"/>
              <a:gd name="connsiteX2" fmla="*/ 516488 w 2112023"/>
              <a:gd name="connsiteY2" fmla="*/ 382555 h 802433"/>
              <a:gd name="connsiteX3" fmla="*/ 833729 w 2112023"/>
              <a:gd name="connsiteY3" fmla="*/ 270588 h 802433"/>
              <a:gd name="connsiteX4" fmla="*/ 824398 w 2112023"/>
              <a:gd name="connsiteY4" fmla="*/ 18662 h 802433"/>
              <a:gd name="connsiteX5" fmla="*/ 945696 w 2112023"/>
              <a:gd name="connsiteY5" fmla="*/ 0 h 802433"/>
              <a:gd name="connsiteX6" fmla="*/ 1039002 w 2112023"/>
              <a:gd name="connsiteY6" fmla="*/ 279919 h 802433"/>
              <a:gd name="connsiteX7" fmla="*/ 2112023 w 2112023"/>
              <a:gd name="connsiteY7" fmla="*/ 289249 h 802433"/>
              <a:gd name="connsiteX8" fmla="*/ 2112023 w 2112023"/>
              <a:gd name="connsiteY8" fmla="*/ 513184 h 802433"/>
              <a:gd name="connsiteX9" fmla="*/ 1608169 w 2112023"/>
              <a:gd name="connsiteY9" fmla="*/ 531845 h 802433"/>
              <a:gd name="connsiteX10" fmla="*/ 1608169 w 2112023"/>
              <a:gd name="connsiteY10" fmla="*/ 727788 h 802433"/>
              <a:gd name="connsiteX11" fmla="*/ 992349 w 2112023"/>
              <a:gd name="connsiteY11" fmla="*/ 699796 h 802433"/>
              <a:gd name="connsiteX12" fmla="*/ 796406 w 2112023"/>
              <a:gd name="connsiteY12" fmla="*/ 802433 h 802433"/>
              <a:gd name="connsiteX13" fmla="*/ 796406 w 2112023"/>
              <a:gd name="connsiteY13" fmla="*/ 541176 h 802433"/>
              <a:gd name="connsiteX14" fmla="*/ 238368 w 2112023"/>
              <a:gd name="connsiteY14" fmla="*/ 755780 h 802433"/>
              <a:gd name="connsiteX15" fmla="*/ 46697 w 2112023"/>
              <a:gd name="connsiteY15" fmla="*/ 546235 h 802433"/>
              <a:gd name="connsiteX16" fmla="*/ 395190 w 2112023"/>
              <a:gd name="connsiteY16" fmla="*/ 438539 h 802433"/>
              <a:gd name="connsiteX17" fmla="*/ 208578 w 2112023"/>
              <a:gd name="connsiteY17" fmla="*/ 401217 h 802433"/>
              <a:gd name="connsiteX18" fmla="*/ 0 w 2112023"/>
              <a:gd name="connsiteY18" fmla="*/ 217228 h 802433"/>
              <a:gd name="connsiteX19" fmla="*/ 124602 w 2112023"/>
              <a:gd name="connsiteY19" fmla="*/ 223935 h 802433"/>
              <a:gd name="connsiteX0" fmla="*/ 134127 w 2112023"/>
              <a:gd name="connsiteY0" fmla="*/ 195360 h 802433"/>
              <a:gd name="connsiteX1" fmla="*/ 264561 w 2112023"/>
              <a:gd name="connsiteY1" fmla="*/ 214604 h 802433"/>
              <a:gd name="connsiteX2" fmla="*/ 516488 w 2112023"/>
              <a:gd name="connsiteY2" fmla="*/ 382555 h 802433"/>
              <a:gd name="connsiteX3" fmla="*/ 833729 w 2112023"/>
              <a:gd name="connsiteY3" fmla="*/ 270588 h 802433"/>
              <a:gd name="connsiteX4" fmla="*/ 824398 w 2112023"/>
              <a:gd name="connsiteY4" fmla="*/ 18662 h 802433"/>
              <a:gd name="connsiteX5" fmla="*/ 945696 w 2112023"/>
              <a:gd name="connsiteY5" fmla="*/ 0 h 802433"/>
              <a:gd name="connsiteX6" fmla="*/ 1039002 w 2112023"/>
              <a:gd name="connsiteY6" fmla="*/ 279919 h 802433"/>
              <a:gd name="connsiteX7" fmla="*/ 2112023 w 2112023"/>
              <a:gd name="connsiteY7" fmla="*/ 289249 h 802433"/>
              <a:gd name="connsiteX8" fmla="*/ 2112023 w 2112023"/>
              <a:gd name="connsiteY8" fmla="*/ 513184 h 802433"/>
              <a:gd name="connsiteX9" fmla="*/ 1608169 w 2112023"/>
              <a:gd name="connsiteY9" fmla="*/ 531845 h 802433"/>
              <a:gd name="connsiteX10" fmla="*/ 1608169 w 2112023"/>
              <a:gd name="connsiteY10" fmla="*/ 727788 h 802433"/>
              <a:gd name="connsiteX11" fmla="*/ 992349 w 2112023"/>
              <a:gd name="connsiteY11" fmla="*/ 699796 h 802433"/>
              <a:gd name="connsiteX12" fmla="*/ 796406 w 2112023"/>
              <a:gd name="connsiteY12" fmla="*/ 802433 h 802433"/>
              <a:gd name="connsiteX13" fmla="*/ 796406 w 2112023"/>
              <a:gd name="connsiteY13" fmla="*/ 541176 h 802433"/>
              <a:gd name="connsiteX14" fmla="*/ 238368 w 2112023"/>
              <a:gd name="connsiteY14" fmla="*/ 755780 h 802433"/>
              <a:gd name="connsiteX15" fmla="*/ 46697 w 2112023"/>
              <a:gd name="connsiteY15" fmla="*/ 546235 h 802433"/>
              <a:gd name="connsiteX16" fmla="*/ 395190 w 2112023"/>
              <a:gd name="connsiteY16" fmla="*/ 438539 h 802433"/>
              <a:gd name="connsiteX17" fmla="*/ 208578 w 2112023"/>
              <a:gd name="connsiteY17" fmla="*/ 401217 h 802433"/>
              <a:gd name="connsiteX18" fmla="*/ 0 w 2112023"/>
              <a:gd name="connsiteY18" fmla="*/ 217228 h 802433"/>
              <a:gd name="connsiteX19" fmla="*/ 134127 w 2112023"/>
              <a:gd name="connsiteY19" fmla="*/ 195360 h 802433"/>
              <a:gd name="connsiteX0" fmla="*/ 134127 w 2112023"/>
              <a:gd name="connsiteY0" fmla="*/ 195360 h 802433"/>
              <a:gd name="connsiteX1" fmla="*/ 264561 w 2112023"/>
              <a:gd name="connsiteY1" fmla="*/ 214604 h 802433"/>
              <a:gd name="connsiteX2" fmla="*/ 516488 w 2112023"/>
              <a:gd name="connsiteY2" fmla="*/ 382555 h 802433"/>
              <a:gd name="connsiteX3" fmla="*/ 833729 w 2112023"/>
              <a:gd name="connsiteY3" fmla="*/ 270588 h 802433"/>
              <a:gd name="connsiteX4" fmla="*/ 824398 w 2112023"/>
              <a:gd name="connsiteY4" fmla="*/ 18662 h 802433"/>
              <a:gd name="connsiteX5" fmla="*/ 945696 w 2112023"/>
              <a:gd name="connsiteY5" fmla="*/ 0 h 802433"/>
              <a:gd name="connsiteX6" fmla="*/ 1039002 w 2112023"/>
              <a:gd name="connsiteY6" fmla="*/ 279919 h 802433"/>
              <a:gd name="connsiteX7" fmla="*/ 2112023 w 2112023"/>
              <a:gd name="connsiteY7" fmla="*/ 289249 h 802433"/>
              <a:gd name="connsiteX8" fmla="*/ 2112023 w 2112023"/>
              <a:gd name="connsiteY8" fmla="*/ 513184 h 802433"/>
              <a:gd name="connsiteX9" fmla="*/ 1608169 w 2112023"/>
              <a:gd name="connsiteY9" fmla="*/ 531845 h 802433"/>
              <a:gd name="connsiteX10" fmla="*/ 1608169 w 2112023"/>
              <a:gd name="connsiteY10" fmla="*/ 727788 h 802433"/>
              <a:gd name="connsiteX11" fmla="*/ 992349 w 2112023"/>
              <a:gd name="connsiteY11" fmla="*/ 699796 h 802433"/>
              <a:gd name="connsiteX12" fmla="*/ 796406 w 2112023"/>
              <a:gd name="connsiteY12" fmla="*/ 802433 h 802433"/>
              <a:gd name="connsiteX13" fmla="*/ 796406 w 2112023"/>
              <a:gd name="connsiteY13" fmla="*/ 541176 h 802433"/>
              <a:gd name="connsiteX14" fmla="*/ 238368 w 2112023"/>
              <a:gd name="connsiteY14" fmla="*/ 755780 h 802433"/>
              <a:gd name="connsiteX15" fmla="*/ 46697 w 2112023"/>
              <a:gd name="connsiteY15" fmla="*/ 546235 h 802433"/>
              <a:gd name="connsiteX16" fmla="*/ 318990 w 2112023"/>
              <a:gd name="connsiteY16" fmla="*/ 443302 h 802433"/>
              <a:gd name="connsiteX17" fmla="*/ 208578 w 2112023"/>
              <a:gd name="connsiteY17" fmla="*/ 401217 h 802433"/>
              <a:gd name="connsiteX18" fmla="*/ 0 w 2112023"/>
              <a:gd name="connsiteY18" fmla="*/ 217228 h 802433"/>
              <a:gd name="connsiteX19" fmla="*/ 134127 w 2112023"/>
              <a:gd name="connsiteY19" fmla="*/ 195360 h 802433"/>
              <a:gd name="connsiteX0" fmla="*/ 134127 w 2112023"/>
              <a:gd name="connsiteY0" fmla="*/ 195360 h 802433"/>
              <a:gd name="connsiteX1" fmla="*/ 264561 w 2112023"/>
              <a:gd name="connsiteY1" fmla="*/ 214604 h 802433"/>
              <a:gd name="connsiteX2" fmla="*/ 516488 w 2112023"/>
              <a:gd name="connsiteY2" fmla="*/ 382555 h 802433"/>
              <a:gd name="connsiteX3" fmla="*/ 833729 w 2112023"/>
              <a:gd name="connsiteY3" fmla="*/ 270588 h 802433"/>
              <a:gd name="connsiteX4" fmla="*/ 824398 w 2112023"/>
              <a:gd name="connsiteY4" fmla="*/ 18662 h 802433"/>
              <a:gd name="connsiteX5" fmla="*/ 945696 w 2112023"/>
              <a:gd name="connsiteY5" fmla="*/ 0 h 802433"/>
              <a:gd name="connsiteX6" fmla="*/ 1039002 w 2112023"/>
              <a:gd name="connsiteY6" fmla="*/ 279919 h 802433"/>
              <a:gd name="connsiteX7" fmla="*/ 2112023 w 2112023"/>
              <a:gd name="connsiteY7" fmla="*/ 289249 h 802433"/>
              <a:gd name="connsiteX8" fmla="*/ 2112023 w 2112023"/>
              <a:gd name="connsiteY8" fmla="*/ 513184 h 802433"/>
              <a:gd name="connsiteX9" fmla="*/ 1608169 w 2112023"/>
              <a:gd name="connsiteY9" fmla="*/ 531845 h 802433"/>
              <a:gd name="connsiteX10" fmla="*/ 1608169 w 2112023"/>
              <a:gd name="connsiteY10" fmla="*/ 727788 h 802433"/>
              <a:gd name="connsiteX11" fmla="*/ 992349 w 2112023"/>
              <a:gd name="connsiteY11" fmla="*/ 699796 h 802433"/>
              <a:gd name="connsiteX12" fmla="*/ 796406 w 2112023"/>
              <a:gd name="connsiteY12" fmla="*/ 802433 h 802433"/>
              <a:gd name="connsiteX13" fmla="*/ 796406 w 2112023"/>
              <a:gd name="connsiteY13" fmla="*/ 541176 h 802433"/>
              <a:gd name="connsiteX14" fmla="*/ 195506 w 2112023"/>
              <a:gd name="connsiteY14" fmla="*/ 770067 h 802433"/>
              <a:gd name="connsiteX15" fmla="*/ 46697 w 2112023"/>
              <a:gd name="connsiteY15" fmla="*/ 546235 h 802433"/>
              <a:gd name="connsiteX16" fmla="*/ 318990 w 2112023"/>
              <a:gd name="connsiteY16" fmla="*/ 443302 h 802433"/>
              <a:gd name="connsiteX17" fmla="*/ 208578 w 2112023"/>
              <a:gd name="connsiteY17" fmla="*/ 401217 h 802433"/>
              <a:gd name="connsiteX18" fmla="*/ 0 w 2112023"/>
              <a:gd name="connsiteY18" fmla="*/ 217228 h 802433"/>
              <a:gd name="connsiteX19" fmla="*/ 134127 w 2112023"/>
              <a:gd name="connsiteY19" fmla="*/ 195360 h 802433"/>
              <a:gd name="connsiteX0" fmla="*/ 134127 w 2112023"/>
              <a:gd name="connsiteY0" fmla="*/ 195360 h 802433"/>
              <a:gd name="connsiteX1" fmla="*/ 264561 w 2112023"/>
              <a:gd name="connsiteY1" fmla="*/ 214604 h 802433"/>
              <a:gd name="connsiteX2" fmla="*/ 516488 w 2112023"/>
              <a:gd name="connsiteY2" fmla="*/ 382555 h 802433"/>
              <a:gd name="connsiteX3" fmla="*/ 833729 w 2112023"/>
              <a:gd name="connsiteY3" fmla="*/ 270588 h 802433"/>
              <a:gd name="connsiteX4" fmla="*/ 824398 w 2112023"/>
              <a:gd name="connsiteY4" fmla="*/ 18662 h 802433"/>
              <a:gd name="connsiteX5" fmla="*/ 945696 w 2112023"/>
              <a:gd name="connsiteY5" fmla="*/ 0 h 802433"/>
              <a:gd name="connsiteX6" fmla="*/ 1039002 w 2112023"/>
              <a:gd name="connsiteY6" fmla="*/ 279919 h 802433"/>
              <a:gd name="connsiteX7" fmla="*/ 2112023 w 2112023"/>
              <a:gd name="connsiteY7" fmla="*/ 289249 h 802433"/>
              <a:gd name="connsiteX8" fmla="*/ 2112023 w 2112023"/>
              <a:gd name="connsiteY8" fmla="*/ 513184 h 802433"/>
              <a:gd name="connsiteX9" fmla="*/ 1608169 w 2112023"/>
              <a:gd name="connsiteY9" fmla="*/ 531845 h 802433"/>
              <a:gd name="connsiteX10" fmla="*/ 1608169 w 2112023"/>
              <a:gd name="connsiteY10" fmla="*/ 727788 h 802433"/>
              <a:gd name="connsiteX11" fmla="*/ 992349 w 2112023"/>
              <a:gd name="connsiteY11" fmla="*/ 699796 h 802433"/>
              <a:gd name="connsiteX12" fmla="*/ 796406 w 2112023"/>
              <a:gd name="connsiteY12" fmla="*/ 802433 h 802433"/>
              <a:gd name="connsiteX13" fmla="*/ 796406 w 2112023"/>
              <a:gd name="connsiteY13" fmla="*/ 541176 h 802433"/>
              <a:gd name="connsiteX14" fmla="*/ 224081 w 2112023"/>
              <a:gd name="connsiteY14" fmla="*/ 784354 h 802433"/>
              <a:gd name="connsiteX15" fmla="*/ 46697 w 2112023"/>
              <a:gd name="connsiteY15" fmla="*/ 546235 h 802433"/>
              <a:gd name="connsiteX16" fmla="*/ 318990 w 2112023"/>
              <a:gd name="connsiteY16" fmla="*/ 443302 h 802433"/>
              <a:gd name="connsiteX17" fmla="*/ 208578 w 2112023"/>
              <a:gd name="connsiteY17" fmla="*/ 401217 h 802433"/>
              <a:gd name="connsiteX18" fmla="*/ 0 w 2112023"/>
              <a:gd name="connsiteY18" fmla="*/ 217228 h 802433"/>
              <a:gd name="connsiteX19" fmla="*/ 134127 w 2112023"/>
              <a:gd name="connsiteY19" fmla="*/ 195360 h 802433"/>
              <a:gd name="connsiteX0" fmla="*/ 134127 w 2264423"/>
              <a:gd name="connsiteY0" fmla="*/ 195360 h 802433"/>
              <a:gd name="connsiteX1" fmla="*/ 264561 w 2264423"/>
              <a:gd name="connsiteY1" fmla="*/ 214604 h 802433"/>
              <a:gd name="connsiteX2" fmla="*/ 516488 w 2264423"/>
              <a:gd name="connsiteY2" fmla="*/ 382555 h 802433"/>
              <a:gd name="connsiteX3" fmla="*/ 833729 w 2264423"/>
              <a:gd name="connsiteY3" fmla="*/ 270588 h 802433"/>
              <a:gd name="connsiteX4" fmla="*/ 824398 w 2264423"/>
              <a:gd name="connsiteY4" fmla="*/ 18662 h 802433"/>
              <a:gd name="connsiteX5" fmla="*/ 945696 w 2264423"/>
              <a:gd name="connsiteY5" fmla="*/ 0 h 802433"/>
              <a:gd name="connsiteX6" fmla="*/ 1039002 w 2264423"/>
              <a:gd name="connsiteY6" fmla="*/ 279919 h 802433"/>
              <a:gd name="connsiteX7" fmla="*/ 2264423 w 2264423"/>
              <a:gd name="connsiteY7" fmla="*/ 336874 h 802433"/>
              <a:gd name="connsiteX8" fmla="*/ 2112023 w 2264423"/>
              <a:gd name="connsiteY8" fmla="*/ 513184 h 802433"/>
              <a:gd name="connsiteX9" fmla="*/ 1608169 w 2264423"/>
              <a:gd name="connsiteY9" fmla="*/ 531845 h 802433"/>
              <a:gd name="connsiteX10" fmla="*/ 1608169 w 2264423"/>
              <a:gd name="connsiteY10" fmla="*/ 727788 h 802433"/>
              <a:gd name="connsiteX11" fmla="*/ 992349 w 2264423"/>
              <a:gd name="connsiteY11" fmla="*/ 699796 h 802433"/>
              <a:gd name="connsiteX12" fmla="*/ 796406 w 2264423"/>
              <a:gd name="connsiteY12" fmla="*/ 802433 h 802433"/>
              <a:gd name="connsiteX13" fmla="*/ 796406 w 2264423"/>
              <a:gd name="connsiteY13" fmla="*/ 541176 h 802433"/>
              <a:gd name="connsiteX14" fmla="*/ 224081 w 2264423"/>
              <a:gd name="connsiteY14" fmla="*/ 784354 h 802433"/>
              <a:gd name="connsiteX15" fmla="*/ 46697 w 2264423"/>
              <a:gd name="connsiteY15" fmla="*/ 546235 h 802433"/>
              <a:gd name="connsiteX16" fmla="*/ 318990 w 2264423"/>
              <a:gd name="connsiteY16" fmla="*/ 443302 h 802433"/>
              <a:gd name="connsiteX17" fmla="*/ 208578 w 2264423"/>
              <a:gd name="connsiteY17" fmla="*/ 401217 h 802433"/>
              <a:gd name="connsiteX18" fmla="*/ 0 w 2264423"/>
              <a:gd name="connsiteY18" fmla="*/ 217228 h 802433"/>
              <a:gd name="connsiteX19" fmla="*/ 134127 w 2264423"/>
              <a:gd name="connsiteY19" fmla="*/ 195360 h 802433"/>
              <a:gd name="connsiteX0" fmla="*/ 134127 w 2264423"/>
              <a:gd name="connsiteY0" fmla="*/ 195360 h 802433"/>
              <a:gd name="connsiteX1" fmla="*/ 264561 w 2264423"/>
              <a:gd name="connsiteY1" fmla="*/ 214604 h 802433"/>
              <a:gd name="connsiteX2" fmla="*/ 516488 w 2264423"/>
              <a:gd name="connsiteY2" fmla="*/ 382555 h 802433"/>
              <a:gd name="connsiteX3" fmla="*/ 833729 w 2264423"/>
              <a:gd name="connsiteY3" fmla="*/ 270588 h 802433"/>
              <a:gd name="connsiteX4" fmla="*/ 824398 w 2264423"/>
              <a:gd name="connsiteY4" fmla="*/ 18662 h 802433"/>
              <a:gd name="connsiteX5" fmla="*/ 945696 w 2264423"/>
              <a:gd name="connsiteY5" fmla="*/ 0 h 802433"/>
              <a:gd name="connsiteX6" fmla="*/ 1039002 w 2264423"/>
              <a:gd name="connsiteY6" fmla="*/ 279919 h 802433"/>
              <a:gd name="connsiteX7" fmla="*/ 2264423 w 2264423"/>
              <a:gd name="connsiteY7" fmla="*/ 336874 h 802433"/>
              <a:gd name="connsiteX8" fmla="*/ 2245373 w 2264423"/>
              <a:gd name="connsiteY8" fmla="*/ 517947 h 802433"/>
              <a:gd name="connsiteX9" fmla="*/ 1608169 w 2264423"/>
              <a:gd name="connsiteY9" fmla="*/ 531845 h 802433"/>
              <a:gd name="connsiteX10" fmla="*/ 1608169 w 2264423"/>
              <a:gd name="connsiteY10" fmla="*/ 727788 h 802433"/>
              <a:gd name="connsiteX11" fmla="*/ 992349 w 2264423"/>
              <a:gd name="connsiteY11" fmla="*/ 699796 h 802433"/>
              <a:gd name="connsiteX12" fmla="*/ 796406 w 2264423"/>
              <a:gd name="connsiteY12" fmla="*/ 802433 h 802433"/>
              <a:gd name="connsiteX13" fmla="*/ 796406 w 2264423"/>
              <a:gd name="connsiteY13" fmla="*/ 541176 h 802433"/>
              <a:gd name="connsiteX14" fmla="*/ 224081 w 2264423"/>
              <a:gd name="connsiteY14" fmla="*/ 784354 h 802433"/>
              <a:gd name="connsiteX15" fmla="*/ 46697 w 2264423"/>
              <a:gd name="connsiteY15" fmla="*/ 546235 h 802433"/>
              <a:gd name="connsiteX16" fmla="*/ 318990 w 2264423"/>
              <a:gd name="connsiteY16" fmla="*/ 443302 h 802433"/>
              <a:gd name="connsiteX17" fmla="*/ 208578 w 2264423"/>
              <a:gd name="connsiteY17" fmla="*/ 401217 h 802433"/>
              <a:gd name="connsiteX18" fmla="*/ 0 w 2264423"/>
              <a:gd name="connsiteY18" fmla="*/ 217228 h 802433"/>
              <a:gd name="connsiteX19" fmla="*/ 134127 w 2264423"/>
              <a:gd name="connsiteY19" fmla="*/ 195360 h 80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64423" h="802433">
                <a:moveTo>
                  <a:pt x="134127" y="195360"/>
                </a:moveTo>
                <a:lnTo>
                  <a:pt x="264561" y="214604"/>
                </a:lnTo>
                <a:lnTo>
                  <a:pt x="516488" y="382555"/>
                </a:lnTo>
                <a:lnTo>
                  <a:pt x="833729" y="270588"/>
                </a:lnTo>
                <a:lnTo>
                  <a:pt x="824398" y="18662"/>
                </a:lnTo>
                <a:lnTo>
                  <a:pt x="945696" y="0"/>
                </a:lnTo>
                <a:lnTo>
                  <a:pt x="1039002" y="279919"/>
                </a:lnTo>
                <a:lnTo>
                  <a:pt x="2264423" y="336874"/>
                </a:lnTo>
                <a:lnTo>
                  <a:pt x="2245373" y="517947"/>
                </a:lnTo>
                <a:lnTo>
                  <a:pt x="1608169" y="531845"/>
                </a:lnTo>
                <a:lnTo>
                  <a:pt x="1608169" y="727788"/>
                </a:lnTo>
                <a:lnTo>
                  <a:pt x="992349" y="699796"/>
                </a:lnTo>
                <a:lnTo>
                  <a:pt x="796406" y="802433"/>
                </a:lnTo>
                <a:lnTo>
                  <a:pt x="796406" y="541176"/>
                </a:lnTo>
                <a:lnTo>
                  <a:pt x="224081" y="784354"/>
                </a:lnTo>
                <a:lnTo>
                  <a:pt x="46697" y="546235"/>
                </a:lnTo>
                <a:lnTo>
                  <a:pt x="318990" y="443302"/>
                </a:lnTo>
                <a:lnTo>
                  <a:pt x="208578" y="401217"/>
                </a:lnTo>
                <a:lnTo>
                  <a:pt x="0" y="217228"/>
                </a:lnTo>
                <a:lnTo>
                  <a:pt x="134127" y="19536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9779984-007B-A4FF-BEF1-2EDFC4016513}"/>
              </a:ext>
            </a:extLst>
          </p:cNvPr>
          <p:cNvSpPr/>
          <p:nvPr/>
        </p:nvSpPr>
        <p:spPr>
          <a:xfrm>
            <a:off x="4414271" y="1563778"/>
            <a:ext cx="2038946" cy="2652436"/>
          </a:xfrm>
          <a:custGeom>
            <a:avLst/>
            <a:gdLst>
              <a:gd name="connsiteX0" fmla="*/ 317241 w 1782147"/>
              <a:gd name="connsiteY0" fmla="*/ 0 h 2192694"/>
              <a:gd name="connsiteX1" fmla="*/ 485192 w 1782147"/>
              <a:gd name="connsiteY1" fmla="*/ 261258 h 2192694"/>
              <a:gd name="connsiteX2" fmla="*/ 373225 w 1782147"/>
              <a:gd name="connsiteY2" fmla="*/ 410547 h 2192694"/>
              <a:gd name="connsiteX3" fmla="*/ 335902 w 1782147"/>
              <a:gd name="connsiteY3" fmla="*/ 709127 h 2192694"/>
              <a:gd name="connsiteX4" fmla="*/ 363894 w 1782147"/>
              <a:gd name="connsiteY4" fmla="*/ 877078 h 2192694"/>
              <a:gd name="connsiteX5" fmla="*/ 410547 w 1782147"/>
              <a:gd name="connsiteY5" fmla="*/ 998376 h 2192694"/>
              <a:gd name="connsiteX6" fmla="*/ 466531 w 1782147"/>
              <a:gd name="connsiteY6" fmla="*/ 1175658 h 2192694"/>
              <a:gd name="connsiteX7" fmla="*/ 699796 w 1782147"/>
              <a:gd name="connsiteY7" fmla="*/ 1539551 h 2192694"/>
              <a:gd name="connsiteX8" fmla="*/ 1073021 w 1782147"/>
              <a:gd name="connsiteY8" fmla="*/ 1651519 h 2192694"/>
              <a:gd name="connsiteX9" fmla="*/ 1240972 w 1782147"/>
              <a:gd name="connsiteY9" fmla="*/ 1707502 h 2192694"/>
              <a:gd name="connsiteX10" fmla="*/ 1380931 w 1782147"/>
              <a:gd name="connsiteY10" fmla="*/ 1772817 h 2192694"/>
              <a:gd name="connsiteX11" fmla="*/ 1539551 w 1782147"/>
              <a:gd name="connsiteY11" fmla="*/ 1912776 h 2192694"/>
              <a:gd name="connsiteX12" fmla="*/ 1642188 w 1782147"/>
              <a:gd name="connsiteY12" fmla="*/ 2024743 h 2192694"/>
              <a:gd name="connsiteX13" fmla="*/ 1688841 w 1782147"/>
              <a:gd name="connsiteY13" fmla="*/ 2080727 h 2192694"/>
              <a:gd name="connsiteX14" fmla="*/ 1782147 w 1782147"/>
              <a:gd name="connsiteY14" fmla="*/ 2192694 h 2192694"/>
              <a:gd name="connsiteX15" fmla="*/ 1483567 w 1782147"/>
              <a:gd name="connsiteY15" fmla="*/ 2183364 h 2192694"/>
              <a:gd name="connsiteX16" fmla="*/ 1240972 w 1782147"/>
              <a:gd name="connsiteY16" fmla="*/ 1996751 h 2192694"/>
              <a:gd name="connsiteX17" fmla="*/ 886408 w 1782147"/>
              <a:gd name="connsiteY17" fmla="*/ 1894115 h 2192694"/>
              <a:gd name="connsiteX18" fmla="*/ 625151 w 1782147"/>
              <a:gd name="connsiteY18" fmla="*/ 1782147 h 2192694"/>
              <a:gd name="connsiteX19" fmla="*/ 447870 w 1782147"/>
              <a:gd name="connsiteY19" fmla="*/ 1772817 h 2192694"/>
              <a:gd name="connsiteX20" fmla="*/ 289249 w 1782147"/>
              <a:gd name="connsiteY20" fmla="*/ 1315617 h 2192694"/>
              <a:gd name="connsiteX21" fmla="*/ 46653 w 1782147"/>
              <a:gd name="connsiteY21" fmla="*/ 363894 h 2192694"/>
              <a:gd name="connsiteX22" fmla="*/ 0 w 1782147"/>
              <a:gd name="connsiteY22" fmla="*/ 214605 h 2192694"/>
              <a:gd name="connsiteX23" fmla="*/ 363894 w 1782147"/>
              <a:gd name="connsiteY23" fmla="*/ 18662 h 2192694"/>
              <a:gd name="connsiteX24" fmla="*/ 363894 w 1782147"/>
              <a:gd name="connsiteY24" fmla="*/ 18662 h 2192694"/>
              <a:gd name="connsiteX25" fmla="*/ 317241 w 1782147"/>
              <a:gd name="connsiteY25" fmla="*/ 0 h 2192694"/>
              <a:gd name="connsiteX0" fmla="*/ 317241 w 1856792"/>
              <a:gd name="connsiteY0" fmla="*/ 0 h 2341984"/>
              <a:gd name="connsiteX1" fmla="*/ 485192 w 1856792"/>
              <a:gd name="connsiteY1" fmla="*/ 261258 h 2341984"/>
              <a:gd name="connsiteX2" fmla="*/ 373225 w 1856792"/>
              <a:gd name="connsiteY2" fmla="*/ 410547 h 2341984"/>
              <a:gd name="connsiteX3" fmla="*/ 335902 w 1856792"/>
              <a:gd name="connsiteY3" fmla="*/ 709127 h 2341984"/>
              <a:gd name="connsiteX4" fmla="*/ 363894 w 1856792"/>
              <a:gd name="connsiteY4" fmla="*/ 877078 h 2341984"/>
              <a:gd name="connsiteX5" fmla="*/ 410547 w 1856792"/>
              <a:gd name="connsiteY5" fmla="*/ 998376 h 2341984"/>
              <a:gd name="connsiteX6" fmla="*/ 466531 w 1856792"/>
              <a:gd name="connsiteY6" fmla="*/ 1175658 h 2341984"/>
              <a:gd name="connsiteX7" fmla="*/ 699796 w 1856792"/>
              <a:gd name="connsiteY7" fmla="*/ 1539551 h 2341984"/>
              <a:gd name="connsiteX8" fmla="*/ 1073021 w 1856792"/>
              <a:gd name="connsiteY8" fmla="*/ 1651519 h 2341984"/>
              <a:gd name="connsiteX9" fmla="*/ 1240972 w 1856792"/>
              <a:gd name="connsiteY9" fmla="*/ 1707502 h 2341984"/>
              <a:gd name="connsiteX10" fmla="*/ 1380931 w 1856792"/>
              <a:gd name="connsiteY10" fmla="*/ 1772817 h 2341984"/>
              <a:gd name="connsiteX11" fmla="*/ 1539551 w 1856792"/>
              <a:gd name="connsiteY11" fmla="*/ 1912776 h 2341984"/>
              <a:gd name="connsiteX12" fmla="*/ 1642188 w 1856792"/>
              <a:gd name="connsiteY12" fmla="*/ 2024743 h 2341984"/>
              <a:gd name="connsiteX13" fmla="*/ 1688841 w 1856792"/>
              <a:gd name="connsiteY13" fmla="*/ 2080727 h 2341984"/>
              <a:gd name="connsiteX14" fmla="*/ 1856792 w 1856792"/>
              <a:gd name="connsiteY14" fmla="*/ 2341984 h 2341984"/>
              <a:gd name="connsiteX15" fmla="*/ 1483567 w 1856792"/>
              <a:gd name="connsiteY15" fmla="*/ 2183364 h 2341984"/>
              <a:gd name="connsiteX16" fmla="*/ 1240972 w 1856792"/>
              <a:gd name="connsiteY16" fmla="*/ 1996751 h 2341984"/>
              <a:gd name="connsiteX17" fmla="*/ 886408 w 1856792"/>
              <a:gd name="connsiteY17" fmla="*/ 1894115 h 2341984"/>
              <a:gd name="connsiteX18" fmla="*/ 625151 w 1856792"/>
              <a:gd name="connsiteY18" fmla="*/ 1782147 h 2341984"/>
              <a:gd name="connsiteX19" fmla="*/ 447870 w 1856792"/>
              <a:gd name="connsiteY19" fmla="*/ 1772817 h 2341984"/>
              <a:gd name="connsiteX20" fmla="*/ 289249 w 1856792"/>
              <a:gd name="connsiteY20" fmla="*/ 1315617 h 2341984"/>
              <a:gd name="connsiteX21" fmla="*/ 46653 w 1856792"/>
              <a:gd name="connsiteY21" fmla="*/ 363894 h 2341984"/>
              <a:gd name="connsiteX22" fmla="*/ 0 w 1856792"/>
              <a:gd name="connsiteY22" fmla="*/ 214605 h 2341984"/>
              <a:gd name="connsiteX23" fmla="*/ 363894 w 1856792"/>
              <a:gd name="connsiteY23" fmla="*/ 18662 h 2341984"/>
              <a:gd name="connsiteX24" fmla="*/ 363894 w 1856792"/>
              <a:gd name="connsiteY24" fmla="*/ 18662 h 2341984"/>
              <a:gd name="connsiteX25" fmla="*/ 317241 w 1856792"/>
              <a:gd name="connsiteY25" fmla="*/ 0 h 2341984"/>
              <a:gd name="connsiteX0" fmla="*/ 317241 w 1856792"/>
              <a:gd name="connsiteY0" fmla="*/ 0 h 2341984"/>
              <a:gd name="connsiteX1" fmla="*/ 485192 w 1856792"/>
              <a:gd name="connsiteY1" fmla="*/ 261258 h 2341984"/>
              <a:gd name="connsiteX2" fmla="*/ 373225 w 1856792"/>
              <a:gd name="connsiteY2" fmla="*/ 410547 h 2341984"/>
              <a:gd name="connsiteX3" fmla="*/ 335902 w 1856792"/>
              <a:gd name="connsiteY3" fmla="*/ 709127 h 2341984"/>
              <a:gd name="connsiteX4" fmla="*/ 363894 w 1856792"/>
              <a:gd name="connsiteY4" fmla="*/ 877078 h 2341984"/>
              <a:gd name="connsiteX5" fmla="*/ 410547 w 1856792"/>
              <a:gd name="connsiteY5" fmla="*/ 998376 h 2341984"/>
              <a:gd name="connsiteX6" fmla="*/ 466531 w 1856792"/>
              <a:gd name="connsiteY6" fmla="*/ 1175658 h 2341984"/>
              <a:gd name="connsiteX7" fmla="*/ 699796 w 1856792"/>
              <a:gd name="connsiteY7" fmla="*/ 1539551 h 2341984"/>
              <a:gd name="connsiteX8" fmla="*/ 1073021 w 1856792"/>
              <a:gd name="connsiteY8" fmla="*/ 1651519 h 2341984"/>
              <a:gd name="connsiteX9" fmla="*/ 1240972 w 1856792"/>
              <a:gd name="connsiteY9" fmla="*/ 1707502 h 2341984"/>
              <a:gd name="connsiteX10" fmla="*/ 1380931 w 1856792"/>
              <a:gd name="connsiteY10" fmla="*/ 1772817 h 2341984"/>
              <a:gd name="connsiteX11" fmla="*/ 1539551 w 1856792"/>
              <a:gd name="connsiteY11" fmla="*/ 1912776 h 2341984"/>
              <a:gd name="connsiteX12" fmla="*/ 1642188 w 1856792"/>
              <a:gd name="connsiteY12" fmla="*/ 2024743 h 2341984"/>
              <a:gd name="connsiteX13" fmla="*/ 1688841 w 1856792"/>
              <a:gd name="connsiteY13" fmla="*/ 2080727 h 2341984"/>
              <a:gd name="connsiteX14" fmla="*/ 1856792 w 1856792"/>
              <a:gd name="connsiteY14" fmla="*/ 2341984 h 2341984"/>
              <a:gd name="connsiteX15" fmla="*/ 1604865 w 1856792"/>
              <a:gd name="connsiteY15" fmla="*/ 2323323 h 2341984"/>
              <a:gd name="connsiteX16" fmla="*/ 1240972 w 1856792"/>
              <a:gd name="connsiteY16" fmla="*/ 1996751 h 2341984"/>
              <a:gd name="connsiteX17" fmla="*/ 886408 w 1856792"/>
              <a:gd name="connsiteY17" fmla="*/ 1894115 h 2341984"/>
              <a:gd name="connsiteX18" fmla="*/ 625151 w 1856792"/>
              <a:gd name="connsiteY18" fmla="*/ 1782147 h 2341984"/>
              <a:gd name="connsiteX19" fmla="*/ 447870 w 1856792"/>
              <a:gd name="connsiteY19" fmla="*/ 1772817 h 2341984"/>
              <a:gd name="connsiteX20" fmla="*/ 289249 w 1856792"/>
              <a:gd name="connsiteY20" fmla="*/ 1315617 h 2341984"/>
              <a:gd name="connsiteX21" fmla="*/ 46653 w 1856792"/>
              <a:gd name="connsiteY21" fmla="*/ 363894 h 2341984"/>
              <a:gd name="connsiteX22" fmla="*/ 0 w 1856792"/>
              <a:gd name="connsiteY22" fmla="*/ 214605 h 2341984"/>
              <a:gd name="connsiteX23" fmla="*/ 363894 w 1856792"/>
              <a:gd name="connsiteY23" fmla="*/ 18662 h 2341984"/>
              <a:gd name="connsiteX24" fmla="*/ 363894 w 1856792"/>
              <a:gd name="connsiteY24" fmla="*/ 18662 h 2341984"/>
              <a:gd name="connsiteX25" fmla="*/ 317241 w 1856792"/>
              <a:gd name="connsiteY25" fmla="*/ 0 h 2341984"/>
              <a:gd name="connsiteX0" fmla="*/ 317241 w 1856792"/>
              <a:gd name="connsiteY0" fmla="*/ 0 h 2341984"/>
              <a:gd name="connsiteX1" fmla="*/ 531845 w 1856792"/>
              <a:gd name="connsiteY1" fmla="*/ 233266 h 2341984"/>
              <a:gd name="connsiteX2" fmla="*/ 373225 w 1856792"/>
              <a:gd name="connsiteY2" fmla="*/ 410547 h 2341984"/>
              <a:gd name="connsiteX3" fmla="*/ 335902 w 1856792"/>
              <a:gd name="connsiteY3" fmla="*/ 709127 h 2341984"/>
              <a:gd name="connsiteX4" fmla="*/ 363894 w 1856792"/>
              <a:gd name="connsiteY4" fmla="*/ 877078 h 2341984"/>
              <a:gd name="connsiteX5" fmla="*/ 410547 w 1856792"/>
              <a:gd name="connsiteY5" fmla="*/ 998376 h 2341984"/>
              <a:gd name="connsiteX6" fmla="*/ 466531 w 1856792"/>
              <a:gd name="connsiteY6" fmla="*/ 1175658 h 2341984"/>
              <a:gd name="connsiteX7" fmla="*/ 699796 w 1856792"/>
              <a:gd name="connsiteY7" fmla="*/ 1539551 h 2341984"/>
              <a:gd name="connsiteX8" fmla="*/ 1073021 w 1856792"/>
              <a:gd name="connsiteY8" fmla="*/ 1651519 h 2341984"/>
              <a:gd name="connsiteX9" fmla="*/ 1240972 w 1856792"/>
              <a:gd name="connsiteY9" fmla="*/ 1707502 h 2341984"/>
              <a:gd name="connsiteX10" fmla="*/ 1380931 w 1856792"/>
              <a:gd name="connsiteY10" fmla="*/ 1772817 h 2341984"/>
              <a:gd name="connsiteX11" fmla="*/ 1539551 w 1856792"/>
              <a:gd name="connsiteY11" fmla="*/ 1912776 h 2341984"/>
              <a:gd name="connsiteX12" fmla="*/ 1642188 w 1856792"/>
              <a:gd name="connsiteY12" fmla="*/ 2024743 h 2341984"/>
              <a:gd name="connsiteX13" fmla="*/ 1688841 w 1856792"/>
              <a:gd name="connsiteY13" fmla="*/ 2080727 h 2341984"/>
              <a:gd name="connsiteX14" fmla="*/ 1856792 w 1856792"/>
              <a:gd name="connsiteY14" fmla="*/ 2341984 h 2341984"/>
              <a:gd name="connsiteX15" fmla="*/ 1604865 w 1856792"/>
              <a:gd name="connsiteY15" fmla="*/ 2323323 h 2341984"/>
              <a:gd name="connsiteX16" fmla="*/ 1240972 w 1856792"/>
              <a:gd name="connsiteY16" fmla="*/ 1996751 h 2341984"/>
              <a:gd name="connsiteX17" fmla="*/ 886408 w 1856792"/>
              <a:gd name="connsiteY17" fmla="*/ 1894115 h 2341984"/>
              <a:gd name="connsiteX18" fmla="*/ 625151 w 1856792"/>
              <a:gd name="connsiteY18" fmla="*/ 1782147 h 2341984"/>
              <a:gd name="connsiteX19" fmla="*/ 447870 w 1856792"/>
              <a:gd name="connsiteY19" fmla="*/ 1772817 h 2341984"/>
              <a:gd name="connsiteX20" fmla="*/ 289249 w 1856792"/>
              <a:gd name="connsiteY20" fmla="*/ 1315617 h 2341984"/>
              <a:gd name="connsiteX21" fmla="*/ 46653 w 1856792"/>
              <a:gd name="connsiteY21" fmla="*/ 363894 h 2341984"/>
              <a:gd name="connsiteX22" fmla="*/ 0 w 1856792"/>
              <a:gd name="connsiteY22" fmla="*/ 214605 h 2341984"/>
              <a:gd name="connsiteX23" fmla="*/ 363894 w 1856792"/>
              <a:gd name="connsiteY23" fmla="*/ 18662 h 2341984"/>
              <a:gd name="connsiteX24" fmla="*/ 363894 w 1856792"/>
              <a:gd name="connsiteY24" fmla="*/ 18662 h 2341984"/>
              <a:gd name="connsiteX25" fmla="*/ 317241 w 1856792"/>
              <a:gd name="connsiteY25" fmla="*/ 0 h 2341984"/>
              <a:gd name="connsiteX0" fmla="*/ 317241 w 1856792"/>
              <a:gd name="connsiteY0" fmla="*/ 0 h 2388637"/>
              <a:gd name="connsiteX1" fmla="*/ 531845 w 1856792"/>
              <a:gd name="connsiteY1" fmla="*/ 279919 h 2388637"/>
              <a:gd name="connsiteX2" fmla="*/ 373225 w 1856792"/>
              <a:gd name="connsiteY2" fmla="*/ 457200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604865 w 1856792"/>
              <a:gd name="connsiteY15" fmla="*/ 2369976 h 2388637"/>
              <a:gd name="connsiteX16" fmla="*/ 1240972 w 1856792"/>
              <a:gd name="connsiteY16" fmla="*/ 2043404 h 2388637"/>
              <a:gd name="connsiteX17" fmla="*/ 886408 w 1856792"/>
              <a:gd name="connsiteY17" fmla="*/ 1940768 h 2388637"/>
              <a:gd name="connsiteX18" fmla="*/ 625151 w 1856792"/>
              <a:gd name="connsiteY18" fmla="*/ 1828800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55341 w 1856792"/>
              <a:gd name="connsiteY0" fmla="*/ 0 h 2326724"/>
              <a:gd name="connsiteX1" fmla="*/ 531845 w 1856792"/>
              <a:gd name="connsiteY1" fmla="*/ 218006 h 2326724"/>
              <a:gd name="connsiteX2" fmla="*/ 373225 w 1856792"/>
              <a:gd name="connsiteY2" fmla="*/ 395287 h 2326724"/>
              <a:gd name="connsiteX3" fmla="*/ 335902 w 1856792"/>
              <a:gd name="connsiteY3" fmla="*/ 693867 h 2326724"/>
              <a:gd name="connsiteX4" fmla="*/ 363894 w 1856792"/>
              <a:gd name="connsiteY4" fmla="*/ 861818 h 2326724"/>
              <a:gd name="connsiteX5" fmla="*/ 410547 w 1856792"/>
              <a:gd name="connsiteY5" fmla="*/ 983116 h 2326724"/>
              <a:gd name="connsiteX6" fmla="*/ 466531 w 1856792"/>
              <a:gd name="connsiteY6" fmla="*/ 1160398 h 2326724"/>
              <a:gd name="connsiteX7" fmla="*/ 699796 w 1856792"/>
              <a:gd name="connsiteY7" fmla="*/ 1524291 h 2326724"/>
              <a:gd name="connsiteX8" fmla="*/ 1073021 w 1856792"/>
              <a:gd name="connsiteY8" fmla="*/ 1636259 h 2326724"/>
              <a:gd name="connsiteX9" fmla="*/ 1240972 w 1856792"/>
              <a:gd name="connsiteY9" fmla="*/ 1692242 h 2326724"/>
              <a:gd name="connsiteX10" fmla="*/ 1380931 w 1856792"/>
              <a:gd name="connsiteY10" fmla="*/ 1757557 h 2326724"/>
              <a:gd name="connsiteX11" fmla="*/ 1539551 w 1856792"/>
              <a:gd name="connsiteY11" fmla="*/ 1897516 h 2326724"/>
              <a:gd name="connsiteX12" fmla="*/ 1642188 w 1856792"/>
              <a:gd name="connsiteY12" fmla="*/ 2009483 h 2326724"/>
              <a:gd name="connsiteX13" fmla="*/ 1688841 w 1856792"/>
              <a:gd name="connsiteY13" fmla="*/ 2065467 h 2326724"/>
              <a:gd name="connsiteX14" fmla="*/ 1856792 w 1856792"/>
              <a:gd name="connsiteY14" fmla="*/ 2326724 h 2326724"/>
              <a:gd name="connsiteX15" fmla="*/ 1604865 w 1856792"/>
              <a:gd name="connsiteY15" fmla="*/ 2308063 h 2326724"/>
              <a:gd name="connsiteX16" fmla="*/ 1240972 w 1856792"/>
              <a:gd name="connsiteY16" fmla="*/ 1981491 h 2326724"/>
              <a:gd name="connsiteX17" fmla="*/ 886408 w 1856792"/>
              <a:gd name="connsiteY17" fmla="*/ 1878855 h 2326724"/>
              <a:gd name="connsiteX18" fmla="*/ 625151 w 1856792"/>
              <a:gd name="connsiteY18" fmla="*/ 1766887 h 2326724"/>
              <a:gd name="connsiteX19" fmla="*/ 447870 w 1856792"/>
              <a:gd name="connsiteY19" fmla="*/ 1757557 h 2326724"/>
              <a:gd name="connsiteX20" fmla="*/ 289249 w 1856792"/>
              <a:gd name="connsiteY20" fmla="*/ 1300357 h 2326724"/>
              <a:gd name="connsiteX21" fmla="*/ 46653 w 1856792"/>
              <a:gd name="connsiteY21" fmla="*/ 348634 h 2326724"/>
              <a:gd name="connsiteX22" fmla="*/ 0 w 1856792"/>
              <a:gd name="connsiteY22" fmla="*/ 199345 h 2326724"/>
              <a:gd name="connsiteX23" fmla="*/ 363894 w 1856792"/>
              <a:gd name="connsiteY23" fmla="*/ 3402 h 2326724"/>
              <a:gd name="connsiteX24" fmla="*/ 363894 w 1856792"/>
              <a:gd name="connsiteY24" fmla="*/ 3402 h 2326724"/>
              <a:gd name="connsiteX25" fmla="*/ 355341 w 1856792"/>
              <a:gd name="connsiteY25" fmla="*/ 0 h 2326724"/>
              <a:gd name="connsiteX0" fmla="*/ 388678 w 1856792"/>
              <a:gd name="connsiteY0" fmla="*/ 0 h 2326724"/>
              <a:gd name="connsiteX1" fmla="*/ 531845 w 1856792"/>
              <a:gd name="connsiteY1" fmla="*/ 218006 h 2326724"/>
              <a:gd name="connsiteX2" fmla="*/ 373225 w 1856792"/>
              <a:gd name="connsiteY2" fmla="*/ 395287 h 2326724"/>
              <a:gd name="connsiteX3" fmla="*/ 335902 w 1856792"/>
              <a:gd name="connsiteY3" fmla="*/ 693867 h 2326724"/>
              <a:gd name="connsiteX4" fmla="*/ 363894 w 1856792"/>
              <a:gd name="connsiteY4" fmla="*/ 861818 h 2326724"/>
              <a:gd name="connsiteX5" fmla="*/ 410547 w 1856792"/>
              <a:gd name="connsiteY5" fmla="*/ 983116 h 2326724"/>
              <a:gd name="connsiteX6" fmla="*/ 466531 w 1856792"/>
              <a:gd name="connsiteY6" fmla="*/ 1160398 h 2326724"/>
              <a:gd name="connsiteX7" fmla="*/ 699796 w 1856792"/>
              <a:gd name="connsiteY7" fmla="*/ 1524291 h 2326724"/>
              <a:gd name="connsiteX8" fmla="*/ 1073021 w 1856792"/>
              <a:gd name="connsiteY8" fmla="*/ 1636259 h 2326724"/>
              <a:gd name="connsiteX9" fmla="*/ 1240972 w 1856792"/>
              <a:gd name="connsiteY9" fmla="*/ 1692242 h 2326724"/>
              <a:gd name="connsiteX10" fmla="*/ 1380931 w 1856792"/>
              <a:gd name="connsiteY10" fmla="*/ 1757557 h 2326724"/>
              <a:gd name="connsiteX11" fmla="*/ 1539551 w 1856792"/>
              <a:gd name="connsiteY11" fmla="*/ 1897516 h 2326724"/>
              <a:gd name="connsiteX12" fmla="*/ 1642188 w 1856792"/>
              <a:gd name="connsiteY12" fmla="*/ 2009483 h 2326724"/>
              <a:gd name="connsiteX13" fmla="*/ 1688841 w 1856792"/>
              <a:gd name="connsiteY13" fmla="*/ 2065467 h 2326724"/>
              <a:gd name="connsiteX14" fmla="*/ 1856792 w 1856792"/>
              <a:gd name="connsiteY14" fmla="*/ 2326724 h 2326724"/>
              <a:gd name="connsiteX15" fmla="*/ 1604865 w 1856792"/>
              <a:gd name="connsiteY15" fmla="*/ 2308063 h 2326724"/>
              <a:gd name="connsiteX16" fmla="*/ 1240972 w 1856792"/>
              <a:gd name="connsiteY16" fmla="*/ 1981491 h 2326724"/>
              <a:gd name="connsiteX17" fmla="*/ 886408 w 1856792"/>
              <a:gd name="connsiteY17" fmla="*/ 1878855 h 2326724"/>
              <a:gd name="connsiteX18" fmla="*/ 625151 w 1856792"/>
              <a:gd name="connsiteY18" fmla="*/ 1766887 h 2326724"/>
              <a:gd name="connsiteX19" fmla="*/ 447870 w 1856792"/>
              <a:gd name="connsiteY19" fmla="*/ 1757557 h 2326724"/>
              <a:gd name="connsiteX20" fmla="*/ 289249 w 1856792"/>
              <a:gd name="connsiteY20" fmla="*/ 1300357 h 2326724"/>
              <a:gd name="connsiteX21" fmla="*/ 46653 w 1856792"/>
              <a:gd name="connsiteY21" fmla="*/ 348634 h 2326724"/>
              <a:gd name="connsiteX22" fmla="*/ 0 w 1856792"/>
              <a:gd name="connsiteY22" fmla="*/ 199345 h 2326724"/>
              <a:gd name="connsiteX23" fmla="*/ 363894 w 1856792"/>
              <a:gd name="connsiteY23" fmla="*/ 3402 h 2326724"/>
              <a:gd name="connsiteX24" fmla="*/ 363894 w 1856792"/>
              <a:gd name="connsiteY24" fmla="*/ 3402 h 2326724"/>
              <a:gd name="connsiteX25" fmla="*/ 388678 w 1856792"/>
              <a:gd name="connsiteY25" fmla="*/ 0 h 2326724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73021 w 2152067"/>
              <a:gd name="connsiteY8" fmla="*/ 1636259 h 2826786"/>
              <a:gd name="connsiteX9" fmla="*/ 1240972 w 2152067"/>
              <a:gd name="connsiteY9" fmla="*/ 1692242 h 2826786"/>
              <a:gd name="connsiteX10" fmla="*/ 1380931 w 2152067"/>
              <a:gd name="connsiteY10" fmla="*/ 1757557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604865 w 2152067"/>
              <a:gd name="connsiteY15" fmla="*/ 2308063 h 2826786"/>
              <a:gd name="connsiteX16" fmla="*/ 1240972 w 2152067"/>
              <a:gd name="connsiteY16" fmla="*/ 1981491 h 2826786"/>
              <a:gd name="connsiteX17" fmla="*/ 886408 w 2152067"/>
              <a:gd name="connsiteY17" fmla="*/ 1878855 h 2826786"/>
              <a:gd name="connsiteX18" fmla="*/ 625151 w 2152067"/>
              <a:gd name="connsiteY18" fmla="*/ 1766887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73021 w 2152067"/>
              <a:gd name="connsiteY8" fmla="*/ 1636259 h 2826786"/>
              <a:gd name="connsiteX9" fmla="*/ 1240972 w 2152067"/>
              <a:gd name="connsiteY9" fmla="*/ 1692242 h 2826786"/>
              <a:gd name="connsiteX10" fmla="*/ 1380931 w 2152067"/>
              <a:gd name="connsiteY10" fmla="*/ 1757557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240972 w 2152067"/>
              <a:gd name="connsiteY16" fmla="*/ 1981491 h 2826786"/>
              <a:gd name="connsiteX17" fmla="*/ 886408 w 2152067"/>
              <a:gd name="connsiteY17" fmla="*/ 1878855 h 2826786"/>
              <a:gd name="connsiteX18" fmla="*/ 625151 w 2152067"/>
              <a:gd name="connsiteY18" fmla="*/ 1766887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73021 w 2152067"/>
              <a:gd name="connsiteY8" fmla="*/ 1636259 h 2826786"/>
              <a:gd name="connsiteX9" fmla="*/ 1240972 w 2152067"/>
              <a:gd name="connsiteY9" fmla="*/ 1692242 h 2826786"/>
              <a:gd name="connsiteX10" fmla="*/ 1380931 w 2152067"/>
              <a:gd name="connsiteY10" fmla="*/ 1757557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886408 w 2152067"/>
              <a:gd name="connsiteY17" fmla="*/ 1878855 h 2826786"/>
              <a:gd name="connsiteX18" fmla="*/ 625151 w 2152067"/>
              <a:gd name="connsiteY18" fmla="*/ 1766887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73021 w 2152067"/>
              <a:gd name="connsiteY8" fmla="*/ 1636259 h 2826786"/>
              <a:gd name="connsiteX9" fmla="*/ 1240972 w 2152067"/>
              <a:gd name="connsiteY9" fmla="*/ 1692242 h 2826786"/>
              <a:gd name="connsiteX10" fmla="*/ 1380931 w 2152067"/>
              <a:gd name="connsiteY10" fmla="*/ 1757557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25151 w 2152067"/>
              <a:gd name="connsiteY18" fmla="*/ 1766887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73021 w 2152067"/>
              <a:gd name="connsiteY8" fmla="*/ 1636259 h 2826786"/>
              <a:gd name="connsiteX9" fmla="*/ 1240972 w 2152067"/>
              <a:gd name="connsiteY9" fmla="*/ 1692242 h 2826786"/>
              <a:gd name="connsiteX10" fmla="*/ 1380931 w 2152067"/>
              <a:gd name="connsiteY10" fmla="*/ 1757557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40972 w 2152067"/>
              <a:gd name="connsiteY9" fmla="*/ 1692242 h 2826786"/>
              <a:gd name="connsiteX10" fmla="*/ 1380931 w 2152067"/>
              <a:gd name="connsiteY10" fmla="*/ 1757557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380931 w 2152067"/>
              <a:gd name="connsiteY10" fmla="*/ 1757557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699338 w 2152067"/>
              <a:gd name="connsiteY12" fmla="*/ 2147595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699338 w 2152067"/>
              <a:gd name="connsiteY12" fmla="*/ 2147595 h 2826786"/>
              <a:gd name="connsiteX13" fmla="*/ 1822191 w 2152067"/>
              <a:gd name="connsiteY13" fmla="*/ 2308354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775538 w 2152067"/>
              <a:gd name="connsiteY12" fmla="*/ 2166645 h 2826786"/>
              <a:gd name="connsiteX13" fmla="*/ 1822191 w 2152067"/>
              <a:gd name="connsiteY13" fmla="*/ 2308354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775538 w 2152067"/>
              <a:gd name="connsiteY12" fmla="*/ 2166645 h 2826786"/>
              <a:gd name="connsiteX13" fmla="*/ 1907916 w 2152067"/>
              <a:gd name="connsiteY13" fmla="*/ 2313116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775538 w 2152067"/>
              <a:gd name="connsiteY12" fmla="*/ 2166645 h 2826786"/>
              <a:gd name="connsiteX13" fmla="*/ 1907916 w 2152067"/>
              <a:gd name="connsiteY13" fmla="*/ 2313116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500257 w 2152067"/>
              <a:gd name="connsiteY19" fmla="*/ 19099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775538 w 2152067"/>
              <a:gd name="connsiteY12" fmla="*/ 2166645 h 2826786"/>
              <a:gd name="connsiteX13" fmla="*/ 1907916 w 2152067"/>
              <a:gd name="connsiteY13" fmla="*/ 2313116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810888 w 2152067"/>
              <a:gd name="connsiteY18" fmla="*/ 1990725 h 2826786"/>
              <a:gd name="connsiteX19" fmla="*/ 500257 w 2152067"/>
              <a:gd name="connsiteY19" fmla="*/ 19099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775538 w 2152067"/>
              <a:gd name="connsiteY12" fmla="*/ 2166645 h 2826786"/>
              <a:gd name="connsiteX13" fmla="*/ 1907916 w 2152067"/>
              <a:gd name="connsiteY13" fmla="*/ 2313116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810888 w 2152067"/>
              <a:gd name="connsiteY18" fmla="*/ 1990725 h 2826786"/>
              <a:gd name="connsiteX19" fmla="*/ 462157 w 2152067"/>
              <a:gd name="connsiteY19" fmla="*/ 1933770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038946"/>
              <a:gd name="connsiteY0" fmla="*/ 0 h 2793838"/>
              <a:gd name="connsiteX1" fmla="*/ 531845 w 2038946"/>
              <a:gd name="connsiteY1" fmla="*/ 218006 h 2793838"/>
              <a:gd name="connsiteX2" fmla="*/ 373225 w 2038946"/>
              <a:gd name="connsiteY2" fmla="*/ 395287 h 2793838"/>
              <a:gd name="connsiteX3" fmla="*/ 335902 w 2038946"/>
              <a:gd name="connsiteY3" fmla="*/ 693867 h 2793838"/>
              <a:gd name="connsiteX4" fmla="*/ 363894 w 2038946"/>
              <a:gd name="connsiteY4" fmla="*/ 861818 h 2793838"/>
              <a:gd name="connsiteX5" fmla="*/ 410547 w 2038946"/>
              <a:gd name="connsiteY5" fmla="*/ 983116 h 2793838"/>
              <a:gd name="connsiteX6" fmla="*/ 466531 w 2038946"/>
              <a:gd name="connsiteY6" fmla="*/ 1160398 h 2793838"/>
              <a:gd name="connsiteX7" fmla="*/ 699796 w 2038946"/>
              <a:gd name="connsiteY7" fmla="*/ 1524291 h 2793838"/>
              <a:gd name="connsiteX8" fmla="*/ 1082546 w 2038946"/>
              <a:gd name="connsiteY8" fmla="*/ 1798184 h 2793838"/>
              <a:gd name="connsiteX9" fmla="*/ 1274310 w 2038946"/>
              <a:gd name="connsiteY9" fmla="*/ 1892267 h 2793838"/>
              <a:gd name="connsiteX10" fmla="*/ 1461894 w 2038946"/>
              <a:gd name="connsiteY10" fmla="*/ 1962345 h 2793838"/>
              <a:gd name="connsiteX11" fmla="*/ 1596701 w 2038946"/>
              <a:gd name="connsiteY11" fmla="*/ 2035629 h 2793838"/>
              <a:gd name="connsiteX12" fmla="*/ 1775538 w 2038946"/>
              <a:gd name="connsiteY12" fmla="*/ 2166645 h 2793838"/>
              <a:gd name="connsiteX13" fmla="*/ 1907916 w 2038946"/>
              <a:gd name="connsiteY13" fmla="*/ 2313116 h 2793838"/>
              <a:gd name="connsiteX14" fmla="*/ 2038946 w 2038946"/>
              <a:gd name="connsiteY14" fmla="*/ 2591116 h 2793838"/>
              <a:gd name="connsiteX15" fmla="*/ 1814415 w 2038946"/>
              <a:gd name="connsiteY15" fmla="*/ 2793838 h 2793838"/>
              <a:gd name="connsiteX16" fmla="*/ 1574347 w 2038946"/>
              <a:gd name="connsiteY16" fmla="*/ 2410116 h 2793838"/>
              <a:gd name="connsiteX17" fmla="*/ 1195971 w 2038946"/>
              <a:gd name="connsiteY17" fmla="*/ 2145555 h 2793838"/>
              <a:gd name="connsiteX18" fmla="*/ 810888 w 2038946"/>
              <a:gd name="connsiteY18" fmla="*/ 1990725 h 2793838"/>
              <a:gd name="connsiteX19" fmla="*/ 462157 w 2038946"/>
              <a:gd name="connsiteY19" fmla="*/ 1933770 h 2793838"/>
              <a:gd name="connsiteX20" fmla="*/ 289249 w 2038946"/>
              <a:gd name="connsiteY20" fmla="*/ 1300357 h 2793838"/>
              <a:gd name="connsiteX21" fmla="*/ 46653 w 2038946"/>
              <a:gd name="connsiteY21" fmla="*/ 348634 h 2793838"/>
              <a:gd name="connsiteX22" fmla="*/ 0 w 2038946"/>
              <a:gd name="connsiteY22" fmla="*/ 199345 h 2793838"/>
              <a:gd name="connsiteX23" fmla="*/ 363894 w 2038946"/>
              <a:gd name="connsiteY23" fmla="*/ 3402 h 2793838"/>
              <a:gd name="connsiteX24" fmla="*/ 363894 w 2038946"/>
              <a:gd name="connsiteY24" fmla="*/ 3402 h 2793838"/>
              <a:gd name="connsiteX25" fmla="*/ 388678 w 2038946"/>
              <a:gd name="connsiteY25" fmla="*/ 0 h 2793838"/>
              <a:gd name="connsiteX0" fmla="*/ 388678 w 2038946"/>
              <a:gd name="connsiteY0" fmla="*/ 0 h 2652436"/>
              <a:gd name="connsiteX1" fmla="*/ 531845 w 2038946"/>
              <a:gd name="connsiteY1" fmla="*/ 218006 h 2652436"/>
              <a:gd name="connsiteX2" fmla="*/ 373225 w 2038946"/>
              <a:gd name="connsiteY2" fmla="*/ 395287 h 2652436"/>
              <a:gd name="connsiteX3" fmla="*/ 335902 w 2038946"/>
              <a:gd name="connsiteY3" fmla="*/ 693867 h 2652436"/>
              <a:gd name="connsiteX4" fmla="*/ 363894 w 2038946"/>
              <a:gd name="connsiteY4" fmla="*/ 861818 h 2652436"/>
              <a:gd name="connsiteX5" fmla="*/ 410547 w 2038946"/>
              <a:gd name="connsiteY5" fmla="*/ 983116 h 2652436"/>
              <a:gd name="connsiteX6" fmla="*/ 466531 w 2038946"/>
              <a:gd name="connsiteY6" fmla="*/ 1160398 h 2652436"/>
              <a:gd name="connsiteX7" fmla="*/ 699796 w 2038946"/>
              <a:gd name="connsiteY7" fmla="*/ 1524291 h 2652436"/>
              <a:gd name="connsiteX8" fmla="*/ 1082546 w 2038946"/>
              <a:gd name="connsiteY8" fmla="*/ 1798184 h 2652436"/>
              <a:gd name="connsiteX9" fmla="*/ 1274310 w 2038946"/>
              <a:gd name="connsiteY9" fmla="*/ 1892267 h 2652436"/>
              <a:gd name="connsiteX10" fmla="*/ 1461894 w 2038946"/>
              <a:gd name="connsiteY10" fmla="*/ 1962345 h 2652436"/>
              <a:gd name="connsiteX11" fmla="*/ 1596701 w 2038946"/>
              <a:gd name="connsiteY11" fmla="*/ 2035629 h 2652436"/>
              <a:gd name="connsiteX12" fmla="*/ 1775538 w 2038946"/>
              <a:gd name="connsiteY12" fmla="*/ 2166645 h 2652436"/>
              <a:gd name="connsiteX13" fmla="*/ 1907916 w 2038946"/>
              <a:gd name="connsiteY13" fmla="*/ 2313116 h 2652436"/>
              <a:gd name="connsiteX14" fmla="*/ 2038946 w 2038946"/>
              <a:gd name="connsiteY14" fmla="*/ 2591116 h 2652436"/>
              <a:gd name="connsiteX15" fmla="*/ 1776708 w 2038946"/>
              <a:gd name="connsiteY15" fmla="*/ 2652436 h 2652436"/>
              <a:gd name="connsiteX16" fmla="*/ 1574347 w 2038946"/>
              <a:gd name="connsiteY16" fmla="*/ 2410116 h 2652436"/>
              <a:gd name="connsiteX17" fmla="*/ 1195971 w 2038946"/>
              <a:gd name="connsiteY17" fmla="*/ 2145555 h 2652436"/>
              <a:gd name="connsiteX18" fmla="*/ 810888 w 2038946"/>
              <a:gd name="connsiteY18" fmla="*/ 1990725 h 2652436"/>
              <a:gd name="connsiteX19" fmla="*/ 462157 w 2038946"/>
              <a:gd name="connsiteY19" fmla="*/ 1933770 h 2652436"/>
              <a:gd name="connsiteX20" fmla="*/ 289249 w 2038946"/>
              <a:gd name="connsiteY20" fmla="*/ 1300357 h 2652436"/>
              <a:gd name="connsiteX21" fmla="*/ 46653 w 2038946"/>
              <a:gd name="connsiteY21" fmla="*/ 348634 h 2652436"/>
              <a:gd name="connsiteX22" fmla="*/ 0 w 2038946"/>
              <a:gd name="connsiteY22" fmla="*/ 199345 h 2652436"/>
              <a:gd name="connsiteX23" fmla="*/ 363894 w 2038946"/>
              <a:gd name="connsiteY23" fmla="*/ 3402 h 2652436"/>
              <a:gd name="connsiteX24" fmla="*/ 363894 w 2038946"/>
              <a:gd name="connsiteY24" fmla="*/ 3402 h 2652436"/>
              <a:gd name="connsiteX25" fmla="*/ 388678 w 2038946"/>
              <a:gd name="connsiteY25" fmla="*/ 0 h 2652436"/>
              <a:gd name="connsiteX0" fmla="*/ 388678 w 2038946"/>
              <a:gd name="connsiteY0" fmla="*/ 0 h 2652436"/>
              <a:gd name="connsiteX1" fmla="*/ 531845 w 2038946"/>
              <a:gd name="connsiteY1" fmla="*/ 218006 h 2652436"/>
              <a:gd name="connsiteX2" fmla="*/ 373225 w 2038946"/>
              <a:gd name="connsiteY2" fmla="*/ 395287 h 2652436"/>
              <a:gd name="connsiteX3" fmla="*/ 335902 w 2038946"/>
              <a:gd name="connsiteY3" fmla="*/ 693867 h 2652436"/>
              <a:gd name="connsiteX4" fmla="*/ 363894 w 2038946"/>
              <a:gd name="connsiteY4" fmla="*/ 861818 h 2652436"/>
              <a:gd name="connsiteX5" fmla="*/ 410547 w 2038946"/>
              <a:gd name="connsiteY5" fmla="*/ 983116 h 2652436"/>
              <a:gd name="connsiteX6" fmla="*/ 466531 w 2038946"/>
              <a:gd name="connsiteY6" fmla="*/ 1160398 h 2652436"/>
              <a:gd name="connsiteX7" fmla="*/ 699796 w 2038946"/>
              <a:gd name="connsiteY7" fmla="*/ 1524291 h 2652436"/>
              <a:gd name="connsiteX8" fmla="*/ 1082546 w 2038946"/>
              <a:gd name="connsiteY8" fmla="*/ 1798184 h 2652436"/>
              <a:gd name="connsiteX9" fmla="*/ 1274310 w 2038946"/>
              <a:gd name="connsiteY9" fmla="*/ 1892267 h 2652436"/>
              <a:gd name="connsiteX10" fmla="*/ 1461894 w 2038946"/>
              <a:gd name="connsiteY10" fmla="*/ 1962345 h 2652436"/>
              <a:gd name="connsiteX11" fmla="*/ 1596701 w 2038946"/>
              <a:gd name="connsiteY11" fmla="*/ 2035629 h 2652436"/>
              <a:gd name="connsiteX12" fmla="*/ 1775538 w 2038946"/>
              <a:gd name="connsiteY12" fmla="*/ 2166645 h 2652436"/>
              <a:gd name="connsiteX13" fmla="*/ 1907916 w 2038946"/>
              <a:gd name="connsiteY13" fmla="*/ 2313116 h 2652436"/>
              <a:gd name="connsiteX14" fmla="*/ 2038946 w 2038946"/>
              <a:gd name="connsiteY14" fmla="*/ 2638250 h 2652436"/>
              <a:gd name="connsiteX15" fmla="*/ 1776708 w 2038946"/>
              <a:gd name="connsiteY15" fmla="*/ 2652436 h 2652436"/>
              <a:gd name="connsiteX16" fmla="*/ 1574347 w 2038946"/>
              <a:gd name="connsiteY16" fmla="*/ 2410116 h 2652436"/>
              <a:gd name="connsiteX17" fmla="*/ 1195971 w 2038946"/>
              <a:gd name="connsiteY17" fmla="*/ 2145555 h 2652436"/>
              <a:gd name="connsiteX18" fmla="*/ 810888 w 2038946"/>
              <a:gd name="connsiteY18" fmla="*/ 1990725 h 2652436"/>
              <a:gd name="connsiteX19" fmla="*/ 462157 w 2038946"/>
              <a:gd name="connsiteY19" fmla="*/ 1933770 h 2652436"/>
              <a:gd name="connsiteX20" fmla="*/ 289249 w 2038946"/>
              <a:gd name="connsiteY20" fmla="*/ 1300357 h 2652436"/>
              <a:gd name="connsiteX21" fmla="*/ 46653 w 2038946"/>
              <a:gd name="connsiteY21" fmla="*/ 348634 h 2652436"/>
              <a:gd name="connsiteX22" fmla="*/ 0 w 2038946"/>
              <a:gd name="connsiteY22" fmla="*/ 199345 h 2652436"/>
              <a:gd name="connsiteX23" fmla="*/ 363894 w 2038946"/>
              <a:gd name="connsiteY23" fmla="*/ 3402 h 2652436"/>
              <a:gd name="connsiteX24" fmla="*/ 363894 w 2038946"/>
              <a:gd name="connsiteY24" fmla="*/ 3402 h 2652436"/>
              <a:gd name="connsiteX25" fmla="*/ 388678 w 2038946"/>
              <a:gd name="connsiteY25" fmla="*/ 0 h 265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38946" h="2652436">
                <a:moveTo>
                  <a:pt x="388678" y="0"/>
                </a:moveTo>
                <a:lnTo>
                  <a:pt x="531845" y="218006"/>
                </a:lnTo>
                <a:lnTo>
                  <a:pt x="373225" y="395287"/>
                </a:lnTo>
                <a:lnTo>
                  <a:pt x="335902" y="693867"/>
                </a:lnTo>
                <a:lnTo>
                  <a:pt x="363894" y="861818"/>
                </a:lnTo>
                <a:lnTo>
                  <a:pt x="410547" y="983116"/>
                </a:lnTo>
                <a:lnTo>
                  <a:pt x="466531" y="1160398"/>
                </a:lnTo>
                <a:lnTo>
                  <a:pt x="699796" y="1524291"/>
                </a:lnTo>
                <a:lnTo>
                  <a:pt x="1082546" y="1798184"/>
                </a:lnTo>
                <a:lnTo>
                  <a:pt x="1274310" y="1892267"/>
                </a:lnTo>
                <a:lnTo>
                  <a:pt x="1461894" y="1962345"/>
                </a:lnTo>
                <a:lnTo>
                  <a:pt x="1596701" y="2035629"/>
                </a:lnTo>
                <a:lnTo>
                  <a:pt x="1775538" y="2166645"/>
                </a:lnTo>
                <a:lnTo>
                  <a:pt x="1907916" y="2313116"/>
                </a:lnTo>
                <a:lnTo>
                  <a:pt x="2038946" y="2638250"/>
                </a:lnTo>
                <a:lnTo>
                  <a:pt x="1776708" y="2652436"/>
                </a:lnTo>
                <a:lnTo>
                  <a:pt x="1574347" y="2410116"/>
                </a:lnTo>
                <a:lnTo>
                  <a:pt x="1195971" y="2145555"/>
                </a:lnTo>
                <a:lnTo>
                  <a:pt x="810888" y="1990725"/>
                </a:lnTo>
                <a:lnTo>
                  <a:pt x="462157" y="1933770"/>
                </a:lnTo>
                <a:lnTo>
                  <a:pt x="289249" y="1300357"/>
                </a:lnTo>
                <a:lnTo>
                  <a:pt x="46653" y="348634"/>
                </a:lnTo>
                <a:lnTo>
                  <a:pt x="0" y="199345"/>
                </a:lnTo>
                <a:lnTo>
                  <a:pt x="363894" y="3402"/>
                </a:lnTo>
                <a:lnTo>
                  <a:pt x="363894" y="3402"/>
                </a:lnTo>
                <a:lnTo>
                  <a:pt x="38867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F57FDE4-39CD-D50C-BFB2-A94A3AF3CAE7}"/>
              </a:ext>
            </a:extLst>
          </p:cNvPr>
          <p:cNvSpPr/>
          <p:nvPr/>
        </p:nvSpPr>
        <p:spPr>
          <a:xfrm>
            <a:off x="6096000" y="4216214"/>
            <a:ext cx="1396579" cy="1868261"/>
          </a:xfrm>
          <a:custGeom>
            <a:avLst/>
            <a:gdLst>
              <a:gd name="connsiteX0" fmla="*/ 0 w 1520890"/>
              <a:gd name="connsiteY0" fmla="*/ 0 h 1763486"/>
              <a:gd name="connsiteX1" fmla="*/ 391886 w 1520890"/>
              <a:gd name="connsiteY1" fmla="*/ 0 h 1763486"/>
              <a:gd name="connsiteX2" fmla="*/ 774441 w 1520890"/>
              <a:gd name="connsiteY2" fmla="*/ 643812 h 1763486"/>
              <a:gd name="connsiteX3" fmla="*/ 933061 w 1520890"/>
              <a:gd name="connsiteY3" fmla="*/ 681135 h 1763486"/>
              <a:gd name="connsiteX4" fmla="*/ 1045028 w 1520890"/>
              <a:gd name="connsiteY4" fmla="*/ 793102 h 1763486"/>
              <a:gd name="connsiteX5" fmla="*/ 1091682 w 1520890"/>
              <a:gd name="connsiteY5" fmla="*/ 877077 h 1763486"/>
              <a:gd name="connsiteX6" fmla="*/ 1119673 w 1520890"/>
              <a:gd name="connsiteY6" fmla="*/ 1119673 h 1763486"/>
              <a:gd name="connsiteX7" fmla="*/ 1119673 w 1520890"/>
              <a:gd name="connsiteY7" fmla="*/ 1352939 h 1763486"/>
              <a:gd name="connsiteX8" fmla="*/ 1259633 w 1520890"/>
              <a:gd name="connsiteY8" fmla="*/ 1474237 h 1763486"/>
              <a:gd name="connsiteX9" fmla="*/ 1520890 w 1520890"/>
              <a:gd name="connsiteY9" fmla="*/ 1492898 h 1763486"/>
              <a:gd name="connsiteX10" fmla="*/ 1520890 w 1520890"/>
              <a:gd name="connsiteY10" fmla="*/ 1632857 h 1763486"/>
              <a:gd name="connsiteX11" fmla="*/ 289249 w 1520890"/>
              <a:gd name="connsiteY11" fmla="*/ 1763486 h 1763486"/>
              <a:gd name="connsiteX12" fmla="*/ 205273 w 1520890"/>
              <a:gd name="connsiteY12" fmla="*/ 671804 h 1763486"/>
              <a:gd name="connsiteX13" fmla="*/ 419877 w 1520890"/>
              <a:gd name="connsiteY13" fmla="*/ 634482 h 1763486"/>
              <a:gd name="connsiteX14" fmla="*/ 251926 w 1520890"/>
              <a:gd name="connsiteY14" fmla="*/ 242596 h 1763486"/>
              <a:gd name="connsiteX15" fmla="*/ 0 w 1520890"/>
              <a:gd name="connsiteY15" fmla="*/ 0 h 1763486"/>
              <a:gd name="connsiteX0" fmla="*/ 0 w 1520890"/>
              <a:gd name="connsiteY0" fmla="*/ 61912 h 1825398"/>
              <a:gd name="connsiteX1" fmla="*/ 496661 w 1520890"/>
              <a:gd name="connsiteY1" fmla="*/ 0 h 1825398"/>
              <a:gd name="connsiteX2" fmla="*/ 774441 w 1520890"/>
              <a:gd name="connsiteY2" fmla="*/ 705724 h 1825398"/>
              <a:gd name="connsiteX3" fmla="*/ 933061 w 1520890"/>
              <a:gd name="connsiteY3" fmla="*/ 743047 h 1825398"/>
              <a:gd name="connsiteX4" fmla="*/ 1045028 w 1520890"/>
              <a:gd name="connsiteY4" fmla="*/ 855014 h 1825398"/>
              <a:gd name="connsiteX5" fmla="*/ 1091682 w 1520890"/>
              <a:gd name="connsiteY5" fmla="*/ 938989 h 1825398"/>
              <a:gd name="connsiteX6" fmla="*/ 1119673 w 1520890"/>
              <a:gd name="connsiteY6" fmla="*/ 1181585 h 1825398"/>
              <a:gd name="connsiteX7" fmla="*/ 1119673 w 1520890"/>
              <a:gd name="connsiteY7" fmla="*/ 1414851 h 1825398"/>
              <a:gd name="connsiteX8" fmla="*/ 1259633 w 1520890"/>
              <a:gd name="connsiteY8" fmla="*/ 1536149 h 1825398"/>
              <a:gd name="connsiteX9" fmla="*/ 1520890 w 1520890"/>
              <a:gd name="connsiteY9" fmla="*/ 1554810 h 1825398"/>
              <a:gd name="connsiteX10" fmla="*/ 1520890 w 1520890"/>
              <a:gd name="connsiteY10" fmla="*/ 1694769 h 1825398"/>
              <a:gd name="connsiteX11" fmla="*/ 289249 w 1520890"/>
              <a:gd name="connsiteY11" fmla="*/ 1825398 h 1825398"/>
              <a:gd name="connsiteX12" fmla="*/ 205273 w 1520890"/>
              <a:gd name="connsiteY12" fmla="*/ 733716 h 1825398"/>
              <a:gd name="connsiteX13" fmla="*/ 419877 w 1520890"/>
              <a:gd name="connsiteY13" fmla="*/ 696394 h 1825398"/>
              <a:gd name="connsiteX14" fmla="*/ 251926 w 1520890"/>
              <a:gd name="connsiteY14" fmla="*/ 304508 h 1825398"/>
              <a:gd name="connsiteX15" fmla="*/ 0 w 1520890"/>
              <a:gd name="connsiteY15" fmla="*/ 61912 h 1825398"/>
              <a:gd name="connsiteX0" fmla="*/ 0 w 1349440"/>
              <a:gd name="connsiteY0" fmla="*/ 0 h 1868261"/>
              <a:gd name="connsiteX1" fmla="*/ 325211 w 1349440"/>
              <a:gd name="connsiteY1" fmla="*/ 42863 h 1868261"/>
              <a:gd name="connsiteX2" fmla="*/ 602991 w 1349440"/>
              <a:gd name="connsiteY2" fmla="*/ 748587 h 1868261"/>
              <a:gd name="connsiteX3" fmla="*/ 761611 w 1349440"/>
              <a:gd name="connsiteY3" fmla="*/ 785910 h 1868261"/>
              <a:gd name="connsiteX4" fmla="*/ 873578 w 1349440"/>
              <a:gd name="connsiteY4" fmla="*/ 897877 h 1868261"/>
              <a:gd name="connsiteX5" fmla="*/ 920232 w 1349440"/>
              <a:gd name="connsiteY5" fmla="*/ 981852 h 1868261"/>
              <a:gd name="connsiteX6" fmla="*/ 948223 w 1349440"/>
              <a:gd name="connsiteY6" fmla="*/ 1224448 h 1868261"/>
              <a:gd name="connsiteX7" fmla="*/ 948223 w 1349440"/>
              <a:gd name="connsiteY7" fmla="*/ 1457714 h 1868261"/>
              <a:gd name="connsiteX8" fmla="*/ 1088183 w 1349440"/>
              <a:gd name="connsiteY8" fmla="*/ 1579012 h 1868261"/>
              <a:gd name="connsiteX9" fmla="*/ 1349440 w 1349440"/>
              <a:gd name="connsiteY9" fmla="*/ 1597673 h 1868261"/>
              <a:gd name="connsiteX10" fmla="*/ 1349440 w 1349440"/>
              <a:gd name="connsiteY10" fmla="*/ 1737632 h 1868261"/>
              <a:gd name="connsiteX11" fmla="*/ 117799 w 1349440"/>
              <a:gd name="connsiteY11" fmla="*/ 1868261 h 1868261"/>
              <a:gd name="connsiteX12" fmla="*/ 33823 w 1349440"/>
              <a:gd name="connsiteY12" fmla="*/ 776579 h 1868261"/>
              <a:gd name="connsiteX13" fmla="*/ 248427 w 1349440"/>
              <a:gd name="connsiteY13" fmla="*/ 739257 h 1868261"/>
              <a:gd name="connsiteX14" fmla="*/ 80476 w 1349440"/>
              <a:gd name="connsiteY14" fmla="*/ 347371 h 1868261"/>
              <a:gd name="connsiteX15" fmla="*/ 0 w 1349440"/>
              <a:gd name="connsiteY15" fmla="*/ 0 h 1868261"/>
              <a:gd name="connsiteX0" fmla="*/ 0 w 1349440"/>
              <a:gd name="connsiteY0" fmla="*/ 0 h 1868261"/>
              <a:gd name="connsiteX1" fmla="*/ 320448 w 1349440"/>
              <a:gd name="connsiteY1" fmla="*/ 9525 h 1868261"/>
              <a:gd name="connsiteX2" fmla="*/ 602991 w 1349440"/>
              <a:gd name="connsiteY2" fmla="*/ 748587 h 1868261"/>
              <a:gd name="connsiteX3" fmla="*/ 761611 w 1349440"/>
              <a:gd name="connsiteY3" fmla="*/ 785910 h 1868261"/>
              <a:gd name="connsiteX4" fmla="*/ 873578 w 1349440"/>
              <a:gd name="connsiteY4" fmla="*/ 897877 h 1868261"/>
              <a:gd name="connsiteX5" fmla="*/ 920232 w 1349440"/>
              <a:gd name="connsiteY5" fmla="*/ 981852 h 1868261"/>
              <a:gd name="connsiteX6" fmla="*/ 948223 w 1349440"/>
              <a:gd name="connsiteY6" fmla="*/ 1224448 h 1868261"/>
              <a:gd name="connsiteX7" fmla="*/ 948223 w 1349440"/>
              <a:gd name="connsiteY7" fmla="*/ 1457714 h 1868261"/>
              <a:gd name="connsiteX8" fmla="*/ 1088183 w 1349440"/>
              <a:gd name="connsiteY8" fmla="*/ 1579012 h 1868261"/>
              <a:gd name="connsiteX9" fmla="*/ 1349440 w 1349440"/>
              <a:gd name="connsiteY9" fmla="*/ 1597673 h 1868261"/>
              <a:gd name="connsiteX10" fmla="*/ 1349440 w 1349440"/>
              <a:gd name="connsiteY10" fmla="*/ 1737632 h 1868261"/>
              <a:gd name="connsiteX11" fmla="*/ 117799 w 1349440"/>
              <a:gd name="connsiteY11" fmla="*/ 1868261 h 1868261"/>
              <a:gd name="connsiteX12" fmla="*/ 33823 w 1349440"/>
              <a:gd name="connsiteY12" fmla="*/ 776579 h 1868261"/>
              <a:gd name="connsiteX13" fmla="*/ 248427 w 1349440"/>
              <a:gd name="connsiteY13" fmla="*/ 739257 h 1868261"/>
              <a:gd name="connsiteX14" fmla="*/ 80476 w 1349440"/>
              <a:gd name="connsiteY14" fmla="*/ 347371 h 1868261"/>
              <a:gd name="connsiteX15" fmla="*/ 0 w 1349440"/>
              <a:gd name="connsiteY15" fmla="*/ 0 h 1868261"/>
              <a:gd name="connsiteX0" fmla="*/ 0 w 1349440"/>
              <a:gd name="connsiteY0" fmla="*/ 0 h 1868261"/>
              <a:gd name="connsiteX1" fmla="*/ 320448 w 1349440"/>
              <a:gd name="connsiteY1" fmla="*/ 9525 h 1868261"/>
              <a:gd name="connsiteX2" fmla="*/ 602991 w 1349440"/>
              <a:gd name="connsiteY2" fmla="*/ 748587 h 1868261"/>
              <a:gd name="connsiteX3" fmla="*/ 761611 w 1349440"/>
              <a:gd name="connsiteY3" fmla="*/ 785910 h 1868261"/>
              <a:gd name="connsiteX4" fmla="*/ 873578 w 1349440"/>
              <a:gd name="connsiteY4" fmla="*/ 897877 h 1868261"/>
              <a:gd name="connsiteX5" fmla="*/ 920232 w 1349440"/>
              <a:gd name="connsiteY5" fmla="*/ 981852 h 1868261"/>
              <a:gd name="connsiteX6" fmla="*/ 948223 w 1349440"/>
              <a:gd name="connsiteY6" fmla="*/ 1224448 h 1868261"/>
              <a:gd name="connsiteX7" fmla="*/ 948223 w 1349440"/>
              <a:gd name="connsiteY7" fmla="*/ 1457714 h 1868261"/>
              <a:gd name="connsiteX8" fmla="*/ 1088183 w 1349440"/>
              <a:gd name="connsiteY8" fmla="*/ 1579012 h 1868261"/>
              <a:gd name="connsiteX9" fmla="*/ 1349440 w 1349440"/>
              <a:gd name="connsiteY9" fmla="*/ 1597673 h 1868261"/>
              <a:gd name="connsiteX10" fmla="*/ 1349440 w 1349440"/>
              <a:gd name="connsiteY10" fmla="*/ 1737632 h 1868261"/>
              <a:gd name="connsiteX11" fmla="*/ 117799 w 1349440"/>
              <a:gd name="connsiteY11" fmla="*/ 1868261 h 1868261"/>
              <a:gd name="connsiteX12" fmla="*/ 33823 w 1349440"/>
              <a:gd name="connsiteY12" fmla="*/ 776579 h 1868261"/>
              <a:gd name="connsiteX13" fmla="*/ 248427 w 1349440"/>
              <a:gd name="connsiteY13" fmla="*/ 739257 h 1868261"/>
              <a:gd name="connsiteX14" fmla="*/ 109051 w 1349440"/>
              <a:gd name="connsiteY14" fmla="*/ 342609 h 1868261"/>
              <a:gd name="connsiteX15" fmla="*/ 0 w 1349440"/>
              <a:gd name="connsiteY15" fmla="*/ 0 h 1868261"/>
              <a:gd name="connsiteX0" fmla="*/ 47139 w 1396579"/>
              <a:gd name="connsiteY0" fmla="*/ 0 h 1868261"/>
              <a:gd name="connsiteX1" fmla="*/ 367587 w 1396579"/>
              <a:gd name="connsiteY1" fmla="*/ 9525 h 1868261"/>
              <a:gd name="connsiteX2" fmla="*/ 650130 w 1396579"/>
              <a:gd name="connsiteY2" fmla="*/ 748587 h 1868261"/>
              <a:gd name="connsiteX3" fmla="*/ 808750 w 1396579"/>
              <a:gd name="connsiteY3" fmla="*/ 785910 h 1868261"/>
              <a:gd name="connsiteX4" fmla="*/ 920717 w 1396579"/>
              <a:gd name="connsiteY4" fmla="*/ 897877 h 1868261"/>
              <a:gd name="connsiteX5" fmla="*/ 967371 w 1396579"/>
              <a:gd name="connsiteY5" fmla="*/ 981852 h 1868261"/>
              <a:gd name="connsiteX6" fmla="*/ 995362 w 1396579"/>
              <a:gd name="connsiteY6" fmla="*/ 1224448 h 1868261"/>
              <a:gd name="connsiteX7" fmla="*/ 995362 w 1396579"/>
              <a:gd name="connsiteY7" fmla="*/ 1457714 h 1868261"/>
              <a:gd name="connsiteX8" fmla="*/ 1135322 w 1396579"/>
              <a:gd name="connsiteY8" fmla="*/ 1579012 h 1868261"/>
              <a:gd name="connsiteX9" fmla="*/ 1396579 w 1396579"/>
              <a:gd name="connsiteY9" fmla="*/ 1597673 h 1868261"/>
              <a:gd name="connsiteX10" fmla="*/ 1396579 w 1396579"/>
              <a:gd name="connsiteY10" fmla="*/ 1737632 h 1868261"/>
              <a:gd name="connsiteX11" fmla="*/ 164938 w 1396579"/>
              <a:gd name="connsiteY11" fmla="*/ 1868261 h 1868261"/>
              <a:gd name="connsiteX12" fmla="*/ 0 w 1396579"/>
              <a:gd name="connsiteY12" fmla="*/ 667042 h 1868261"/>
              <a:gd name="connsiteX13" fmla="*/ 295566 w 1396579"/>
              <a:gd name="connsiteY13" fmla="*/ 739257 h 1868261"/>
              <a:gd name="connsiteX14" fmla="*/ 156190 w 1396579"/>
              <a:gd name="connsiteY14" fmla="*/ 342609 h 1868261"/>
              <a:gd name="connsiteX15" fmla="*/ 47139 w 1396579"/>
              <a:gd name="connsiteY15" fmla="*/ 0 h 1868261"/>
              <a:gd name="connsiteX0" fmla="*/ 47139 w 1396579"/>
              <a:gd name="connsiteY0" fmla="*/ 0 h 1868261"/>
              <a:gd name="connsiteX1" fmla="*/ 367587 w 1396579"/>
              <a:gd name="connsiteY1" fmla="*/ 9525 h 1868261"/>
              <a:gd name="connsiteX2" fmla="*/ 650130 w 1396579"/>
              <a:gd name="connsiteY2" fmla="*/ 748587 h 1868261"/>
              <a:gd name="connsiteX3" fmla="*/ 808750 w 1396579"/>
              <a:gd name="connsiteY3" fmla="*/ 785910 h 1868261"/>
              <a:gd name="connsiteX4" fmla="*/ 920717 w 1396579"/>
              <a:gd name="connsiteY4" fmla="*/ 897877 h 1868261"/>
              <a:gd name="connsiteX5" fmla="*/ 967371 w 1396579"/>
              <a:gd name="connsiteY5" fmla="*/ 981852 h 1868261"/>
              <a:gd name="connsiteX6" fmla="*/ 995362 w 1396579"/>
              <a:gd name="connsiteY6" fmla="*/ 1224448 h 1868261"/>
              <a:gd name="connsiteX7" fmla="*/ 995362 w 1396579"/>
              <a:gd name="connsiteY7" fmla="*/ 1457714 h 1868261"/>
              <a:gd name="connsiteX8" fmla="*/ 1135322 w 1396579"/>
              <a:gd name="connsiteY8" fmla="*/ 1579012 h 1868261"/>
              <a:gd name="connsiteX9" fmla="*/ 1396579 w 1396579"/>
              <a:gd name="connsiteY9" fmla="*/ 1597673 h 1868261"/>
              <a:gd name="connsiteX10" fmla="*/ 1396579 w 1396579"/>
              <a:gd name="connsiteY10" fmla="*/ 1737632 h 1868261"/>
              <a:gd name="connsiteX11" fmla="*/ 164938 w 1396579"/>
              <a:gd name="connsiteY11" fmla="*/ 1868261 h 1868261"/>
              <a:gd name="connsiteX12" fmla="*/ 0 w 1396579"/>
              <a:gd name="connsiteY12" fmla="*/ 667042 h 1868261"/>
              <a:gd name="connsiteX13" fmla="*/ 266991 w 1396579"/>
              <a:gd name="connsiteY13" fmla="*/ 648770 h 1868261"/>
              <a:gd name="connsiteX14" fmla="*/ 156190 w 1396579"/>
              <a:gd name="connsiteY14" fmla="*/ 342609 h 1868261"/>
              <a:gd name="connsiteX15" fmla="*/ 47139 w 1396579"/>
              <a:gd name="connsiteY15" fmla="*/ 0 h 1868261"/>
              <a:gd name="connsiteX0" fmla="*/ 47139 w 1396579"/>
              <a:gd name="connsiteY0" fmla="*/ 0 h 1868261"/>
              <a:gd name="connsiteX1" fmla="*/ 367587 w 1396579"/>
              <a:gd name="connsiteY1" fmla="*/ 9525 h 1868261"/>
              <a:gd name="connsiteX2" fmla="*/ 650130 w 1396579"/>
              <a:gd name="connsiteY2" fmla="*/ 748587 h 1868261"/>
              <a:gd name="connsiteX3" fmla="*/ 808750 w 1396579"/>
              <a:gd name="connsiteY3" fmla="*/ 785910 h 1868261"/>
              <a:gd name="connsiteX4" fmla="*/ 920717 w 1396579"/>
              <a:gd name="connsiteY4" fmla="*/ 897877 h 1868261"/>
              <a:gd name="connsiteX5" fmla="*/ 967371 w 1396579"/>
              <a:gd name="connsiteY5" fmla="*/ 981852 h 1868261"/>
              <a:gd name="connsiteX6" fmla="*/ 995362 w 1396579"/>
              <a:gd name="connsiteY6" fmla="*/ 1224448 h 1868261"/>
              <a:gd name="connsiteX7" fmla="*/ 995362 w 1396579"/>
              <a:gd name="connsiteY7" fmla="*/ 1457714 h 1868261"/>
              <a:gd name="connsiteX8" fmla="*/ 1135322 w 1396579"/>
              <a:gd name="connsiteY8" fmla="*/ 1579012 h 1868261"/>
              <a:gd name="connsiteX9" fmla="*/ 1396579 w 1396579"/>
              <a:gd name="connsiteY9" fmla="*/ 1597673 h 1868261"/>
              <a:gd name="connsiteX10" fmla="*/ 1396579 w 1396579"/>
              <a:gd name="connsiteY10" fmla="*/ 1780495 h 1868261"/>
              <a:gd name="connsiteX11" fmla="*/ 164938 w 1396579"/>
              <a:gd name="connsiteY11" fmla="*/ 1868261 h 1868261"/>
              <a:gd name="connsiteX12" fmla="*/ 0 w 1396579"/>
              <a:gd name="connsiteY12" fmla="*/ 667042 h 1868261"/>
              <a:gd name="connsiteX13" fmla="*/ 266991 w 1396579"/>
              <a:gd name="connsiteY13" fmla="*/ 648770 h 1868261"/>
              <a:gd name="connsiteX14" fmla="*/ 156190 w 1396579"/>
              <a:gd name="connsiteY14" fmla="*/ 342609 h 1868261"/>
              <a:gd name="connsiteX15" fmla="*/ 47139 w 1396579"/>
              <a:gd name="connsiteY15" fmla="*/ 0 h 186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96579" h="1868261">
                <a:moveTo>
                  <a:pt x="47139" y="0"/>
                </a:moveTo>
                <a:lnTo>
                  <a:pt x="367587" y="9525"/>
                </a:lnTo>
                <a:lnTo>
                  <a:pt x="650130" y="748587"/>
                </a:lnTo>
                <a:lnTo>
                  <a:pt x="808750" y="785910"/>
                </a:lnTo>
                <a:lnTo>
                  <a:pt x="920717" y="897877"/>
                </a:lnTo>
                <a:lnTo>
                  <a:pt x="967371" y="981852"/>
                </a:lnTo>
                <a:lnTo>
                  <a:pt x="995362" y="1224448"/>
                </a:lnTo>
                <a:lnTo>
                  <a:pt x="995362" y="1457714"/>
                </a:lnTo>
                <a:lnTo>
                  <a:pt x="1135322" y="1579012"/>
                </a:lnTo>
                <a:lnTo>
                  <a:pt x="1396579" y="1597673"/>
                </a:lnTo>
                <a:lnTo>
                  <a:pt x="1396579" y="1780495"/>
                </a:lnTo>
                <a:lnTo>
                  <a:pt x="164938" y="1868261"/>
                </a:lnTo>
                <a:lnTo>
                  <a:pt x="0" y="667042"/>
                </a:lnTo>
                <a:lnTo>
                  <a:pt x="266991" y="648770"/>
                </a:lnTo>
                <a:lnTo>
                  <a:pt x="156190" y="342609"/>
                </a:lnTo>
                <a:lnTo>
                  <a:pt x="47139" y="0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301C586-7268-6978-9FF3-FE5DA3984A21}"/>
              </a:ext>
            </a:extLst>
          </p:cNvPr>
          <p:cNvSpPr/>
          <p:nvPr/>
        </p:nvSpPr>
        <p:spPr>
          <a:xfrm>
            <a:off x="3685880" y="673605"/>
            <a:ext cx="1179157" cy="1164761"/>
          </a:xfrm>
          <a:custGeom>
            <a:avLst/>
            <a:gdLst>
              <a:gd name="connsiteX0" fmla="*/ 167951 w 1147665"/>
              <a:gd name="connsiteY0" fmla="*/ 46653 h 1399592"/>
              <a:gd name="connsiteX1" fmla="*/ 354563 w 1147665"/>
              <a:gd name="connsiteY1" fmla="*/ 0 h 1399592"/>
              <a:gd name="connsiteX2" fmla="*/ 522514 w 1147665"/>
              <a:gd name="connsiteY2" fmla="*/ 625151 h 1399592"/>
              <a:gd name="connsiteX3" fmla="*/ 559837 w 1147665"/>
              <a:gd name="connsiteY3" fmla="*/ 699796 h 1399592"/>
              <a:gd name="connsiteX4" fmla="*/ 849086 w 1147665"/>
              <a:gd name="connsiteY4" fmla="*/ 1017037 h 1399592"/>
              <a:gd name="connsiteX5" fmla="*/ 1147665 w 1147665"/>
              <a:gd name="connsiteY5" fmla="*/ 1073020 h 1399592"/>
              <a:gd name="connsiteX6" fmla="*/ 550506 w 1147665"/>
              <a:gd name="connsiteY6" fmla="*/ 1399592 h 1399592"/>
              <a:gd name="connsiteX7" fmla="*/ 494522 w 1147665"/>
              <a:gd name="connsiteY7" fmla="*/ 1166326 h 1399592"/>
              <a:gd name="connsiteX8" fmla="*/ 307910 w 1147665"/>
              <a:gd name="connsiteY8" fmla="*/ 1296955 h 1399592"/>
              <a:gd name="connsiteX9" fmla="*/ 9330 w 1147665"/>
              <a:gd name="connsiteY9" fmla="*/ 1352939 h 1399592"/>
              <a:gd name="connsiteX10" fmla="*/ 0 w 1147665"/>
              <a:gd name="connsiteY10" fmla="*/ 718457 h 1399592"/>
              <a:gd name="connsiteX11" fmla="*/ 363894 w 1147665"/>
              <a:gd name="connsiteY11" fmla="*/ 690465 h 1399592"/>
              <a:gd name="connsiteX12" fmla="*/ 167951 w 1147665"/>
              <a:gd name="connsiteY12" fmla="*/ 46653 h 1399592"/>
              <a:gd name="connsiteX0" fmla="*/ 167951 w 1147665"/>
              <a:gd name="connsiteY0" fmla="*/ 0 h 1352939"/>
              <a:gd name="connsiteX1" fmla="*/ 431681 w 1147665"/>
              <a:gd name="connsiteY1" fmla="*/ 217752 h 1352939"/>
              <a:gd name="connsiteX2" fmla="*/ 522514 w 1147665"/>
              <a:gd name="connsiteY2" fmla="*/ 578498 h 1352939"/>
              <a:gd name="connsiteX3" fmla="*/ 559837 w 1147665"/>
              <a:gd name="connsiteY3" fmla="*/ 653143 h 1352939"/>
              <a:gd name="connsiteX4" fmla="*/ 849086 w 1147665"/>
              <a:gd name="connsiteY4" fmla="*/ 970384 h 1352939"/>
              <a:gd name="connsiteX5" fmla="*/ 1147665 w 1147665"/>
              <a:gd name="connsiteY5" fmla="*/ 1026367 h 1352939"/>
              <a:gd name="connsiteX6" fmla="*/ 550506 w 1147665"/>
              <a:gd name="connsiteY6" fmla="*/ 1352939 h 1352939"/>
              <a:gd name="connsiteX7" fmla="*/ 494522 w 1147665"/>
              <a:gd name="connsiteY7" fmla="*/ 1119673 h 1352939"/>
              <a:gd name="connsiteX8" fmla="*/ 307910 w 1147665"/>
              <a:gd name="connsiteY8" fmla="*/ 1250302 h 1352939"/>
              <a:gd name="connsiteX9" fmla="*/ 9330 w 1147665"/>
              <a:gd name="connsiteY9" fmla="*/ 1306286 h 1352939"/>
              <a:gd name="connsiteX10" fmla="*/ 0 w 1147665"/>
              <a:gd name="connsiteY10" fmla="*/ 671804 h 1352939"/>
              <a:gd name="connsiteX11" fmla="*/ 363894 w 1147665"/>
              <a:gd name="connsiteY11" fmla="*/ 643812 h 1352939"/>
              <a:gd name="connsiteX12" fmla="*/ 167951 w 1147665"/>
              <a:gd name="connsiteY12" fmla="*/ 0 h 1352939"/>
              <a:gd name="connsiteX0" fmla="*/ 278120 w 1147665"/>
              <a:gd name="connsiteY0" fmla="*/ 2585 h 1135187"/>
              <a:gd name="connsiteX1" fmla="*/ 431681 w 1147665"/>
              <a:gd name="connsiteY1" fmla="*/ 0 h 1135187"/>
              <a:gd name="connsiteX2" fmla="*/ 522514 w 1147665"/>
              <a:gd name="connsiteY2" fmla="*/ 360746 h 1135187"/>
              <a:gd name="connsiteX3" fmla="*/ 559837 w 1147665"/>
              <a:gd name="connsiteY3" fmla="*/ 435391 h 1135187"/>
              <a:gd name="connsiteX4" fmla="*/ 849086 w 1147665"/>
              <a:gd name="connsiteY4" fmla="*/ 752632 h 1135187"/>
              <a:gd name="connsiteX5" fmla="*/ 1147665 w 1147665"/>
              <a:gd name="connsiteY5" fmla="*/ 808615 h 1135187"/>
              <a:gd name="connsiteX6" fmla="*/ 550506 w 1147665"/>
              <a:gd name="connsiteY6" fmla="*/ 1135187 h 1135187"/>
              <a:gd name="connsiteX7" fmla="*/ 494522 w 1147665"/>
              <a:gd name="connsiteY7" fmla="*/ 901921 h 1135187"/>
              <a:gd name="connsiteX8" fmla="*/ 307910 w 1147665"/>
              <a:gd name="connsiteY8" fmla="*/ 1032550 h 1135187"/>
              <a:gd name="connsiteX9" fmla="*/ 9330 w 1147665"/>
              <a:gd name="connsiteY9" fmla="*/ 1088534 h 1135187"/>
              <a:gd name="connsiteX10" fmla="*/ 0 w 1147665"/>
              <a:gd name="connsiteY10" fmla="*/ 454052 h 1135187"/>
              <a:gd name="connsiteX11" fmla="*/ 363894 w 1147665"/>
              <a:gd name="connsiteY11" fmla="*/ 426060 h 1135187"/>
              <a:gd name="connsiteX12" fmla="*/ 278120 w 1147665"/>
              <a:gd name="connsiteY12" fmla="*/ 2585 h 113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7665" h="1135187">
                <a:moveTo>
                  <a:pt x="278120" y="2585"/>
                </a:moveTo>
                <a:lnTo>
                  <a:pt x="431681" y="0"/>
                </a:lnTo>
                <a:lnTo>
                  <a:pt x="522514" y="360746"/>
                </a:lnTo>
                <a:lnTo>
                  <a:pt x="559837" y="435391"/>
                </a:lnTo>
                <a:lnTo>
                  <a:pt x="849086" y="752632"/>
                </a:lnTo>
                <a:lnTo>
                  <a:pt x="1147665" y="808615"/>
                </a:lnTo>
                <a:lnTo>
                  <a:pt x="550506" y="1135187"/>
                </a:lnTo>
                <a:lnTo>
                  <a:pt x="494522" y="901921"/>
                </a:lnTo>
                <a:lnTo>
                  <a:pt x="307910" y="1032550"/>
                </a:lnTo>
                <a:lnTo>
                  <a:pt x="9330" y="1088534"/>
                </a:lnTo>
                <a:lnTo>
                  <a:pt x="0" y="454052"/>
                </a:lnTo>
                <a:lnTo>
                  <a:pt x="363894" y="426060"/>
                </a:lnTo>
                <a:lnTo>
                  <a:pt x="278120" y="2585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549616-A7DD-8FE2-2986-AED2DDC7C52A}"/>
              </a:ext>
            </a:extLst>
          </p:cNvPr>
          <p:cNvSpPr txBox="1"/>
          <p:nvPr/>
        </p:nvSpPr>
        <p:spPr>
          <a:xfrm>
            <a:off x="244841" y="2068838"/>
            <a:ext cx="2197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Temporary traffic signal installed at Central Ave/North Valley Rd.</a:t>
            </a:r>
          </a:p>
        </p:txBody>
      </p:sp>
      <p:pic>
        <p:nvPicPr>
          <p:cNvPr id="17" name="Graphic 16" descr="Traffic light with solid fill">
            <a:extLst>
              <a:ext uri="{FF2B5EF4-FFF2-40B4-BE49-F238E27FC236}">
                <a16:creationId xmlns:a16="http://schemas.microsoft.com/office/drawing/2014/main" id="{874C3839-E85E-C56A-095C-25F50932C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412" y="890275"/>
            <a:ext cx="914400" cy="91440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292702-8CF3-9CC6-697C-E5FC351B49EE}"/>
              </a:ext>
            </a:extLst>
          </p:cNvPr>
          <p:cNvCxnSpPr>
            <a:cxnSpLocks/>
          </p:cNvCxnSpPr>
          <p:nvPr/>
        </p:nvCxnSpPr>
        <p:spPr>
          <a:xfrm>
            <a:off x="1317364" y="1099702"/>
            <a:ext cx="2968708" cy="773822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7F4B3C-D09F-5901-FD9D-8460C2A5DD60}"/>
              </a:ext>
            </a:extLst>
          </p:cNvPr>
          <p:cNvSpPr txBox="1"/>
          <p:nvPr/>
        </p:nvSpPr>
        <p:spPr>
          <a:xfrm>
            <a:off x="2159166" y="1838366"/>
            <a:ext cx="1019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West Central</a:t>
            </a:r>
          </a:p>
          <a:p>
            <a:pPr algn="ctr"/>
            <a:r>
              <a:rPr lang="en-US" sz="1200" dirty="0"/>
              <a:t>Ave.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2702B1-4231-83B2-B0D5-9C44924FD482}"/>
              </a:ext>
            </a:extLst>
          </p:cNvPr>
          <p:cNvSpPr txBox="1"/>
          <p:nvPr/>
        </p:nvSpPr>
        <p:spPr>
          <a:xfrm>
            <a:off x="5709407" y="1255985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East Central Ave.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782A5F-BD34-8C69-5256-9A07F060D752}"/>
              </a:ext>
            </a:extLst>
          </p:cNvPr>
          <p:cNvSpPr txBox="1"/>
          <p:nvPr/>
        </p:nvSpPr>
        <p:spPr>
          <a:xfrm rot="21290648">
            <a:off x="6326518" y="6048334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Lancaster Ave.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CDD96F-1B88-EC1F-A560-32F45CCBCDB2}"/>
              </a:ext>
            </a:extLst>
          </p:cNvPr>
          <p:cNvSpPr txBox="1"/>
          <p:nvPr/>
        </p:nvSpPr>
        <p:spPr>
          <a:xfrm rot="4725428">
            <a:off x="3889777" y="2515253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North Valley Rd.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B2CB21-80DB-0466-C33F-61E7AEB9E83C}"/>
              </a:ext>
            </a:extLst>
          </p:cNvPr>
          <p:cNvSpPr txBox="1"/>
          <p:nvPr/>
        </p:nvSpPr>
        <p:spPr>
          <a:xfrm>
            <a:off x="5123529" y="4274699"/>
            <a:ext cx="9765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Train Station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7AD09D-CC94-7657-FA0E-97F817322F31}"/>
              </a:ext>
            </a:extLst>
          </p:cNvPr>
          <p:cNvSpPr txBox="1"/>
          <p:nvPr/>
        </p:nvSpPr>
        <p:spPr>
          <a:xfrm>
            <a:off x="130548" y="3788203"/>
            <a:ext cx="25199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Half width construction with one lane open through to Knob Hill Lane for large trucks &amp; EMS at all times.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9772E8-35F5-4761-CC96-DAACFA65EE06}"/>
              </a:ext>
            </a:extLst>
          </p:cNvPr>
          <p:cNvSpPr txBox="1"/>
          <p:nvPr/>
        </p:nvSpPr>
        <p:spPr>
          <a:xfrm>
            <a:off x="632196" y="6367138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Revised 2-12-24</a:t>
            </a:r>
          </a:p>
        </p:txBody>
      </p:sp>
    </p:spTree>
    <p:extLst>
      <p:ext uri="{BB962C8B-B14F-4D97-AF65-F5344CB8AC3E}">
        <p14:creationId xmlns:p14="http://schemas.microsoft.com/office/powerpoint/2010/main" val="332606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7416-0D6A-4FAD-A662-52FFC9E8F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282" y="102885"/>
            <a:ext cx="12034718" cy="72838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Traffic control-Detour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4B8E-EE95-49CF-9861-EF93FBEB8A12}"/>
              </a:ext>
            </a:extLst>
          </p:cNvPr>
          <p:cNvSpPr txBox="1"/>
          <p:nvPr/>
        </p:nvSpPr>
        <p:spPr>
          <a:xfrm>
            <a:off x="157282" y="6384175"/>
            <a:ext cx="39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469"/>
                </a:solidFill>
              </a:rPr>
              <a:t>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AA74E-888B-4509-08C6-0BB49383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003" y="710214"/>
            <a:ext cx="5705893" cy="58853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4F6F51-527F-C17C-1098-33669365CB8E}"/>
              </a:ext>
            </a:extLst>
          </p:cNvPr>
          <p:cNvSpPr/>
          <p:nvPr/>
        </p:nvSpPr>
        <p:spPr>
          <a:xfrm>
            <a:off x="5221247" y="5394628"/>
            <a:ext cx="213064" cy="1953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02A2F80-E8C1-1376-E1DD-91A45E0EEB39}"/>
              </a:ext>
            </a:extLst>
          </p:cNvPr>
          <p:cNvSpPr/>
          <p:nvPr/>
        </p:nvSpPr>
        <p:spPr>
          <a:xfrm>
            <a:off x="4380002" y="744082"/>
            <a:ext cx="3929586" cy="5651416"/>
          </a:xfrm>
          <a:custGeom>
            <a:avLst/>
            <a:gdLst>
              <a:gd name="connsiteX0" fmla="*/ 1161826 w 4122471"/>
              <a:gd name="connsiteY0" fmla="*/ 5745343 h 5841917"/>
              <a:gd name="connsiteX1" fmla="*/ 2721685 w 4122471"/>
              <a:gd name="connsiteY1" fmla="*/ 5670040 h 5841917"/>
              <a:gd name="connsiteX2" fmla="*/ 2926080 w 4122471"/>
              <a:gd name="connsiteY2" fmla="*/ 4163969 h 5841917"/>
              <a:gd name="connsiteX3" fmla="*/ 2796989 w 4122471"/>
              <a:gd name="connsiteY3" fmla="*/ 3324873 h 5841917"/>
              <a:gd name="connsiteX4" fmla="*/ 3076687 w 4122471"/>
              <a:gd name="connsiteY4" fmla="*/ 2657899 h 5841917"/>
              <a:gd name="connsiteX5" fmla="*/ 3442447 w 4122471"/>
              <a:gd name="connsiteY5" fmla="*/ 2023198 h 5841917"/>
              <a:gd name="connsiteX6" fmla="*/ 3861996 w 4122471"/>
              <a:gd name="connsiteY6" fmla="*/ 1549861 h 5841917"/>
              <a:gd name="connsiteX7" fmla="*/ 4109422 w 4122471"/>
              <a:gd name="connsiteY7" fmla="*/ 1033494 h 5841917"/>
              <a:gd name="connsiteX8" fmla="*/ 3463963 w 4122471"/>
              <a:gd name="connsiteY8" fmla="*/ 484854 h 5841917"/>
              <a:gd name="connsiteX9" fmla="*/ 3184264 w 4122471"/>
              <a:gd name="connsiteY9" fmla="*/ 301974 h 5841917"/>
              <a:gd name="connsiteX10" fmla="*/ 2926080 w 4122471"/>
              <a:gd name="connsiteY10" fmla="*/ 183640 h 5841917"/>
              <a:gd name="connsiteX11" fmla="*/ 2657139 w 4122471"/>
              <a:gd name="connsiteY11" fmla="*/ 226670 h 5841917"/>
              <a:gd name="connsiteX12" fmla="*/ 2495775 w 4122471"/>
              <a:gd name="connsiteY12" fmla="*/ 409550 h 5841917"/>
              <a:gd name="connsiteX13" fmla="*/ 2173045 w 4122471"/>
              <a:gd name="connsiteY13" fmla="*/ 441823 h 5841917"/>
              <a:gd name="connsiteX14" fmla="*/ 1731982 w 4122471"/>
              <a:gd name="connsiteY14" fmla="*/ 280459 h 5841917"/>
              <a:gd name="connsiteX15" fmla="*/ 1151069 w 4122471"/>
              <a:gd name="connsiteY15" fmla="*/ 65306 h 5841917"/>
              <a:gd name="connsiteX16" fmla="*/ 806824 w 4122471"/>
              <a:gd name="connsiteY16" fmla="*/ 760 h 5841917"/>
              <a:gd name="connsiteX17" fmla="*/ 204396 w 4122471"/>
              <a:gd name="connsiteY17" fmla="*/ 97579 h 5841917"/>
              <a:gd name="connsiteX18" fmla="*/ 0 w 4122471"/>
              <a:gd name="connsiteY18" fmla="*/ 140609 h 5841917"/>
              <a:gd name="connsiteX19" fmla="*/ 0 w 4122471"/>
              <a:gd name="connsiteY19" fmla="*/ 140609 h 5841917"/>
              <a:gd name="connsiteX20" fmla="*/ 0 w 4122471"/>
              <a:gd name="connsiteY20" fmla="*/ 140609 h 5841917"/>
              <a:gd name="connsiteX0" fmla="*/ 1161826 w 4122471"/>
              <a:gd name="connsiteY0" fmla="*/ 5745343 h 5836448"/>
              <a:gd name="connsiteX1" fmla="*/ 2700170 w 4122471"/>
              <a:gd name="connsiteY1" fmla="*/ 5659282 h 5836448"/>
              <a:gd name="connsiteX2" fmla="*/ 2926080 w 4122471"/>
              <a:gd name="connsiteY2" fmla="*/ 4163969 h 5836448"/>
              <a:gd name="connsiteX3" fmla="*/ 2796989 w 4122471"/>
              <a:gd name="connsiteY3" fmla="*/ 3324873 h 5836448"/>
              <a:gd name="connsiteX4" fmla="*/ 3076687 w 4122471"/>
              <a:gd name="connsiteY4" fmla="*/ 2657899 h 5836448"/>
              <a:gd name="connsiteX5" fmla="*/ 3442447 w 4122471"/>
              <a:gd name="connsiteY5" fmla="*/ 2023198 h 5836448"/>
              <a:gd name="connsiteX6" fmla="*/ 3861996 w 4122471"/>
              <a:gd name="connsiteY6" fmla="*/ 1549861 h 5836448"/>
              <a:gd name="connsiteX7" fmla="*/ 4109422 w 4122471"/>
              <a:gd name="connsiteY7" fmla="*/ 1033494 h 5836448"/>
              <a:gd name="connsiteX8" fmla="*/ 3463963 w 4122471"/>
              <a:gd name="connsiteY8" fmla="*/ 484854 h 5836448"/>
              <a:gd name="connsiteX9" fmla="*/ 3184264 w 4122471"/>
              <a:gd name="connsiteY9" fmla="*/ 301974 h 5836448"/>
              <a:gd name="connsiteX10" fmla="*/ 2926080 w 4122471"/>
              <a:gd name="connsiteY10" fmla="*/ 183640 h 5836448"/>
              <a:gd name="connsiteX11" fmla="*/ 2657139 w 4122471"/>
              <a:gd name="connsiteY11" fmla="*/ 226670 h 5836448"/>
              <a:gd name="connsiteX12" fmla="*/ 2495775 w 4122471"/>
              <a:gd name="connsiteY12" fmla="*/ 409550 h 5836448"/>
              <a:gd name="connsiteX13" fmla="*/ 2173045 w 4122471"/>
              <a:gd name="connsiteY13" fmla="*/ 441823 h 5836448"/>
              <a:gd name="connsiteX14" fmla="*/ 1731982 w 4122471"/>
              <a:gd name="connsiteY14" fmla="*/ 280459 h 5836448"/>
              <a:gd name="connsiteX15" fmla="*/ 1151069 w 4122471"/>
              <a:gd name="connsiteY15" fmla="*/ 65306 h 5836448"/>
              <a:gd name="connsiteX16" fmla="*/ 806824 w 4122471"/>
              <a:gd name="connsiteY16" fmla="*/ 760 h 5836448"/>
              <a:gd name="connsiteX17" fmla="*/ 204396 w 4122471"/>
              <a:gd name="connsiteY17" fmla="*/ 97579 h 5836448"/>
              <a:gd name="connsiteX18" fmla="*/ 0 w 4122471"/>
              <a:gd name="connsiteY18" fmla="*/ 140609 h 5836448"/>
              <a:gd name="connsiteX19" fmla="*/ 0 w 4122471"/>
              <a:gd name="connsiteY19" fmla="*/ 140609 h 5836448"/>
              <a:gd name="connsiteX20" fmla="*/ 0 w 4122471"/>
              <a:gd name="connsiteY20" fmla="*/ 140609 h 5836448"/>
              <a:gd name="connsiteX0" fmla="*/ 1161826 w 4122471"/>
              <a:gd name="connsiteY0" fmla="*/ 5745343 h 5817059"/>
              <a:gd name="connsiteX1" fmla="*/ 2700170 w 4122471"/>
              <a:gd name="connsiteY1" fmla="*/ 5616251 h 5817059"/>
              <a:gd name="connsiteX2" fmla="*/ 2926080 w 4122471"/>
              <a:gd name="connsiteY2" fmla="*/ 4163969 h 5817059"/>
              <a:gd name="connsiteX3" fmla="*/ 2796989 w 4122471"/>
              <a:gd name="connsiteY3" fmla="*/ 3324873 h 5817059"/>
              <a:gd name="connsiteX4" fmla="*/ 3076687 w 4122471"/>
              <a:gd name="connsiteY4" fmla="*/ 2657899 h 5817059"/>
              <a:gd name="connsiteX5" fmla="*/ 3442447 w 4122471"/>
              <a:gd name="connsiteY5" fmla="*/ 2023198 h 5817059"/>
              <a:gd name="connsiteX6" fmla="*/ 3861996 w 4122471"/>
              <a:gd name="connsiteY6" fmla="*/ 1549861 h 5817059"/>
              <a:gd name="connsiteX7" fmla="*/ 4109422 w 4122471"/>
              <a:gd name="connsiteY7" fmla="*/ 1033494 h 5817059"/>
              <a:gd name="connsiteX8" fmla="*/ 3463963 w 4122471"/>
              <a:gd name="connsiteY8" fmla="*/ 484854 h 5817059"/>
              <a:gd name="connsiteX9" fmla="*/ 3184264 w 4122471"/>
              <a:gd name="connsiteY9" fmla="*/ 301974 h 5817059"/>
              <a:gd name="connsiteX10" fmla="*/ 2926080 w 4122471"/>
              <a:gd name="connsiteY10" fmla="*/ 183640 h 5817059"/>
              <a:gd name="connsiteX11" fmla="*/ 2657139 w 4122471"/>
              <a:gd name="connsiteY11" fmla="*/ 226670 h 5817059"/>
              <a:gd name="connsiteX12" fmla="*/ 2495775 w 4122471"/>
              <a:gd name="connsiteY12" fmla="*/ 409550 h 5817059"/>
              <a:gd name="connsiteX13" fmla="*/ 2173045 w 4122471"/>
              <a:gd name="connsiteY13" fmla="*/ 441823 h 5817059"/>
              <a:gd name="connsiteX14" fmla="*/ 1731982 w 4122471"/>
              <a:gd name="connsiteY14" fmla="*/ 280459 h 5817059"/>
              <a:gd name="connsiteX15" fmla="*/ 1151069 w 4122471"/>
              <a:gd name="connsiteY15" fmla="*/ 65306 h 5817059"/>
              <a:gd name="connsiteX16" fmla="*/ 806824 w 4122471"/>
              <a:gd name="connsiteY16" fmla="*/ 760 h 5817059"/>
              <a:gd name="connsiteX17" fmla="*/ 204396 w 4122471"/>
              <a:gd name="connsiteY17" fmla="*/ 97579 h 5817059"/>
              <a:gd name="connsiteX18" fmla="*/ 0 w 4122471"/>
              <a:gd name="connsiteY18" fmla="*/ 140609 h 5817059"/>
              <a:gd name="connsiteX19" fmla="*/ 0 w 4122471"/>
              <a:gd name="connsiteY19" fmla="*/ 140609 h 5817059"/>
              <a:gd name="connsiteX20" fmla="*/ 0 w 4122471"/>
              <a:gd name="connsiteY20" fmla="*/ 140609 h 5817059"/>
              <a:gd name="connsiteX0" fmla="*/ 1161826 w 4163608"/>
              <a:gd name="connsiteY0" fmla="*/ 5745343 h 5817059"/>
              <a:gd name="connsiteX1" fmla="*/ 2700170 w 4163608"/>
              <a:gd name="connsiteY1" fmla="*/ 5616251 h 5817059"/>
              <a:gd name="connsiteX2" fmla="*/ 2926080 w 4163608"/>
              <a:gd name="connsiteY2" fmla="*/ 4163969 h 5817059"/>
              <a:gd name="connsiteX3" fmla="*/ 2796989 w 4163608"/>
              <a:gd name="connsiteY3" fmla="*/ 3324873 h 5817059"/>
              <a:gd name="connsiteX4" fmla="*/ 3076687 w 4163608"/>
              <a:gd name="connsiteY4" fmla="*/ 2657899 h 5817059"/>
              <a:gd name="connsiteX5" fmla="*/ 3442447 w 4163608"/>
              <a:gd name="connsiteY5" fmla="*/ 2023198 h 5817059"/>
              <a:gd name="connsiteX6" fmla="*/ 3861996 w 4163608"/>
              <a:gd name="connsiteY6" fmla="*/ 1549861 h 5817059"/>
              <a:gd name="connsiteX7" fmla="*/ 4152148 w 4163608"/>
              <a:gd name="connsiteY7" fmla="*/ 698965 h 5817059"/>
              <a:gd name="connsiteX8" fmla="*/ 3463963 w 4163608"/>
              <a:gd name="connsiteY8" fmla="*/ 484854 h 5817059"/>
              <a:gd name="connsiteX9" fmla="*/ 3184264 w 4163608"/>
              <a:gd name="connsiteY9" fmla="*/ 301974 h 5817059"/>
              <a:gd name="connsiteX10" fmla="*/ 2926080 w 4163608"/>
              <a:gd name="connsiteY10" fmla="*/ 183640 h 5817059"/>
              <a:gd name="connsiteX11" fmla="*/ 2657139 w 4163608"/>
              <a:gd name="connsiteY11" fmla="*/ 226670 h 5817059"/>
              <a:gd name="connsiteX12" fmla="*/ 2495775 w 4163608"/>
              <a:gd name="connsiteY12" fmla="*/ 409550 h 5817059"/>
              <a:gd name="connsiteX13" fmla="*/ 2173045 w 4163608"/>
              <a:gd name="connsiteY13" fmla="*/ 441823 h 5817059"/>
              <a:gd name="connsiteX14" fmla="*/ 1731982 w 4163608"/>
              <a:gd name="connsiteY14" fmla="*/ 280459 h 5817059"/>
              <a:gd name="connsiteX15" fmla="*/ 1151069 w 4163608"/>
              <a:gd name="connsiteY15" fmla="*/ 65306 h 5817059"/>
              <a:gd name="connsiteX16" fmla="*/ 806824 w 4163608"/>
              <a:gd name="connsiteY16" fmla="*/ 760 h 5817059"/>
              <a:gd name="connsiteX17" fmla="*/ 204396 w 4163608"/>
              <a:gd name="connsiteY17" fmla="*/ 97579 h 5817059"/>
              <a:gd name="connsiteX18" fmla="*/ 0 w 4163608"/>
              <a:gd name="connsiteY18" fmla="*/ 140609 h 5817059"/>
              <a:gd name="connsiteX19" fmla="*/ 0 w 4163608"/>
              <a:gd name="connsiteY19" fmla="*/ 140609 h 5817059"/>
              <a:gd name="connsiteX20" fmla="*/ 0 w 4163608"/>
              <a:gd name="connsiteY20" fmla="*/ 140609 h 5817059"/>
              <a:gd name="connsiteX0" fmla="*/ 1161826 w 4158193"/>
              <a:gd name="connsiteY0" fmla="*/ 5745343 h 5817059"/>
              <a:gd name="connsiteX1" fmla="*/ 2700170 w 4158193"/>
              <a:gd name="connsiteY1" fmla="*/ 5616251 h 5817059"/>
              <a:gd name="connsiteX2" fmla="*/ 2926080 w 4158193"/>
              <a:gd name="connsiteY2" fmla="*/ 4163969 h 5817059"/>
              <a:gd name="connsiteX3" fmla="*/ 2796989 w 4158193"/>
              <a:gd name="connsiteY3" fmla="*/ 3324873 h 5817059"/>
              <a:gd name="connsiteX4" fmla="*/ 3076687 w 4158193"/>
              <a:gd name="connsiteY4" fmla="*/ 2657899 h 5817059"/>
              <a:gd name="connsiteX5" fmla="*/ 3442447 w 4158193"/>
              <a:gd name="connsiteY5" fmla="*/ 2023198 h 5817059"/>
              <a:gd name="connsiteX6" fmla="*/ 3861996 w 4158193"/>
              <a:gd name="connsiteY6" fmla="*/ 1549861 h 5817059"/>
              <a:gd name="connsiteX7" fmla="*/ 4152148 w 4158193"/>
              <a:gd name="connsiteY7" fmla="*/ 698965 h 5817059"/>
              <a:gd name="connsiteX8" fmla="*/ 3592140 w 4158193"/>
              <a:gd name="connsiteY8" fmla="*/ 171233 h 5817059"/>
              <a:gd name="connsiteX9" fmla="*/ 3184264 w 4158193"/>
              <a:gd name="connsiteY9" fmla="*/ 301974 h 5817059"/>
              <a:gd name="connsiteX10" fmla="*/ 2926080 w 4158193"/>
              <a:gd name="connsiteY10" fmla="*/ 183640 h 5817059"/>
              <a:gd name="connsiteX11" fmla="*/ 2657139 w 4158193"/>
              <a:gd name="connsiteY11" fmla="*/ 226670 h 5817059"/>
              <a:gd name="connsiteX12" fmla="*/ 2495775 w 4158193"/>
              <a:gd name="connsiteY12" fmla="*/ 409550 h 5817059"/>
              <a:gd name="connsiteX13" fmla="*/ 2173045 w 4158193"/>
              <a:gd name="connsiteY13" fmla="*/ 441823 h 5817059"/>
              <a:gd name="connsiteX14" fmla="*/ 1731982 w 4158193"/>
              <a:gd name="connsiteY14" fmla="*/ 280459 h 5817059"/>
              <a:gd name="connsiteX15" fmla="*/ 1151069 w 4158193"/>
              <a:gd name="connsiteY15" fmla="*/ 65306 h 5817059"/>
              <a:gd name="connsiteX16" fmla="*/ 806824 w 4158193"/>
              <a:gd name="connsiteY16" fmla="*/ 760 h 5817059"/>
              <a:gd name="connsiteX17" fmla="*/ 204396 w 4158193"/>
              <a:gd name="connsiteY17" fmla="*/ 97579 h 5817059"/>
              <a:gd name="connsiteX18" fmla="*/ 0 w 4158193"/>
              <a:gd name="connsiteY18" fmla="*/ 140609 h 5817059"/>
              <a:gd name="connsiteX19" fmla="*/ 0 w 4158193"/>
              <a:gd name="connsiteY19" fmla="*/ 140609 h 5817059"/>
              <a:gd name="connsiteX20" fmla="*/ 0 w 4158193"/>
              <a:gd name="connsiteY20" fmla="*/ 140609 h 5817059"/>
              <a:gd name="connsiteX0" fmla="*/ 1161826 w 4158193"/>
              <a:gd name="connsiteY0" fmla="*/ 5840645 h 5912361"/>
              <a:gd name="connsiteX1" fmla="*/ 2700170 w 4158193"/>
              <a:gd name="connsiteY1" fmla="*/ 5711553 h 5912361"/>
              <a:gd name="connsiteX2" fmla="*/ 2926080 w 4158193"/>
              <a:gd name="connsiteY2" fmla="*/ 4259271 h 5912361"/>
              <a:gd name="connsiteX3" fmla="*/ 2796989 w 4158193"/>
              <a:gd name="connsiteY3" fmla="*/ 3420175 h 5912361"/>
              <a:gd name="connsiteX4" fmla="*/ 3076687 w 4158193"/>
              <a:gd name="connsiteY4" fmla="*/ 2753201 h 5912361"/>
              <a:gd name="connsiteX5" fmla="*/ 3442447 w 4158193"/>
              <a:gd name="connsiteY5" fmla="*/ 2118500 h 5912361"/>
              <a:gd name="connsiteX6" fmla="*/ 3861996 w 4158193"/>
              <a:gd name="connsiteY6" fmla="*/ 1645163 h 5912361"/>
              <a:gd name="connsiteX7" fmla="*/ 4152148 w 4158193"/>
              <a:gd name="connsiteY7" fmla="*/ 794267 h 5912361"/>
              <a:gd name="connsiteX8" fmla="*/ 3592140 w 4158193"/>
              <a:gd name="connsiteY8" fmla="*/ 266535 h 5912361"/>
              <a:gd name="connsiteX9" fmla="*/ 3173582 w 4158193"/>
              <a:gd name="connsiteY9" fmla="*/ 23 h 5912361"/>
              <a:gd name="connsiteX10" fmla="*/ 2926080 w 4158193"/>
              <a:gd name="connsiteY10" fmla="*/ 278942 h 5912361"/>
              <a:gd name="connsiteX11" fmla="*/ 2657139 w 4158193"/>
              <a:gd name="connsiteY11" fmla="*/ 321972 h 5912361"/>
              <a:gd name="connsiteX12" fmla="*/ 2495775 w 4158193"/>
              <a:gd name="connsiteY12" fmla="*/ 504852 h 5912361"/>
              <a:gd name="connsiteX13" fmla="*/ 2173045 w 4158193"/>
              <a:gd name="connsiteY13" fmla="*/ 537125 h 5912361"/>
              <a:gd name="connsiteX14" fmla="*/ 1731982 w 4158193"/>
              <a:gd name="connsiteY14" fmla="*/ 375761 h 5912361"/>
              <a:gd name="connsiteX15" fmla="*/ 1151069 w 4158193"/>
              <a:gd name="connsiteY15" fmla="*/ 160608 h 5912361"/>
              <a:gd name="connsiteX16" fmla="*/ 806824 w 4158193"/>
              <a:gd name="connsiteY16" fmla="*/ 96062 h 5912361"/>
              <a:gd name="connsiteX17" fmla="*/ 204396 w 4158193"/>
              <a:gd name="connsiteY17" fmla="*/ 192881 h 5912361"/>
              <a:gd name="connsiteX18" fmla="*/ 0 w 4158193"/>
              <a:gd name="connsiteY18" fmla="*/ 235911 h 5912361"/>
              <a:gd name="connsiteX19" fmla="*/ 0 w 4158193"/>
              <a:gd name="connsiteY19" fmla="*/ 235911 h 5912361"/>
              <a:gd name="connsiteX20" fmla="*/ 0 w 4158193"/>
              <a:gd name="connsiteY20" fmla="*/ 235911 h 5912361"/>
              <a:gd name="connsiteX0" fmla="*/ 1161826 w 4158193"/>
              <a:gd name="connsiteY0" fmla="*/ 6049712 h 6121428"/>
              <a:gd name="connsiteX1" fmla="*/ 2700170 w 4158193"/>
              <a:gd name="connsiteY1" fmla="*/ 5920620 h 6121428"/>
              <a:gd name="connsiteX2" fmla="*/ 2926080 w 4158193"/>
              <a:gd name="connsiteY2" fmla="*/ 4468338 h 6121428"/>
              <a:gd name="connsiteX3" fmla="*/ 2796989 w 4158193"/>
              <a:gd name="connsiteY3" fmla="*/ 3629242 h 6121428"/>
              <a:gd name="connsiteX4" fmla="*/ 3076687 w 4158193"/>
              <a:gd name="connsiteY4" fmla="*/ 2962268 h 6121428"/>
              <a:gd name="connsiteX5" fmla="*/ 3442447 w 4158193"/>
              <a:gd name="connsiteY5" fmla="*/ 2327567 h 6121428"/>
              <a:gd name="connsiteX6" fmla="*/ 3861996 w 4158193"/>
              <a:gd name="connsiteY6" fmla="*/ 1854230 h 6121428"/>
              <a:gd name="connsiteX7" fmla="*/ 4152148 w 4158193"/>
              <a:gd name="connsiteY7" fmla="*/ 1003334 h 6121428"/>
              <a:gd name="connsiteX8" fmla="*/ 3592140 w 4158193"/>
              <a:gd name="connsiteY8" fmla="*/ 475602 h 6121428"/>
              <a:gd name="connsiteX9" fmla="*/ 2970636 w 4158193"/>
              <a:gd name="connsiteY9" fmla="*/ 10 h 6121428"/>
              <a:gd name="connsiteX10" fmla="*/ 2926080 w 4158193"/>
              <a:gd name="connsiteY10" fmla="*/ 488009 h 6121428"/>
              <a:gd name="connsiteX11" fmla="*/ 2657139 w 4158193"/>
              <a:gd name="connsiteY11" fmla="*/ 531039 h 6121428"/>
              <a:gd name="connsiteX12" fmla="*/ 2495775 w 4158193"/>
              <a:gd name="connsiteY12" fmla="*/ 713919 h 6121428"/>
              <a:gd name="connsiteX13" fmla="*/ 2173045 w 4158193"/>
              <a:gd name="connsiteY13" fmla="*/ 746192 h 6121428"/>
              <a:gd name="connsiteX14" fmla="*/ 1731982 w 4158193"/>
              <a:gd name="connsiteY14" fmla="*/ 584828 h 6121428"/>
              <a:gd name="connsiteX15" fmla="*/ 1151069 w 4158193"/>
              <a:gd name="connsiteY15" fmla="*/ 369675 h 6121428"/>
              <a:gd name="connsiteX16" fmla="*/ 806824 w 4158193"/>
              <a:gd name="connsiteY16" fmla="*/ 305129 h 6121428"/>
              <a:gd name="connsiteX17" fmla="*/ 204396 w 4158193"/>
              <a:gd name="connsiteY17" fmla="*/ 401948 h 6121428"/>
              <a:gd name="connsiteX18" fmla="*/ 0 w 4158193"/>
              <a:gd name="connsiteY18" fmla="*/ 444978 h 6121428"/>
              <a:gd name="connsiteX19" fmla="*/ 0 w 4158193"/>
              <a:gd name="connsiteY19" fmla="*/ 444978 h 6121428"/>
              <a:gd name="connsiteX20" fmla="*/ 0 w 4158193"/>
              <a:gd name="connsiteY20" fmla="*/ 444978 h 6121428"/>
              <a:gd name="connsiteX0" fmla="*/ 1161826 w 4158193"/>
              <a:gd name="connsiteY0" fmla="*/ 6084885 h 6156601"/>
              <a:gd name="connsiteX1" fmla="*/ 2700170 w 4158193"/>
              <a:gd name="connsiteY1" fmla="*/ 5955793 h 6156601"/>
              <a:gd name="connsiteX2" fmla="*/ 2926080 w 4158193"/>
              <a:gd name="connsiteY2" fmla="*/ 4503511 h 6156601"/>
              <a:gd name="connsiteX3" fmla="*/ 2796989 w 4158193"/>
              <a:gd name="connsiteY3" fmla="*/ 3664415 h 6156601"/>
              <a:gd name="connsiteX4" fmla="*/ 3076687 w 4158193"/>
              <a:gd name="connsiteY4" fmla="*/ 2997441 h 6156601"/>
              <a:gd name="connsiteX5" fmla="*/ 3442447 w 4158193"/>
              <a:gd name="connsiteY5" fmla="*/ 2362740 h 6156601"/>
              <a:gd name="connsiteX6" fmla="*/ 3861996 w 4158193"/>
              <a:gd name="connsiteY6" fmla="*/ 1889403 h 6156601"/>
              <a:gd name="connsiteX7" fmla="*/ 4152148 w 4158193"/>
              <a:gd name="connsiteY7" fmla="*/ 1038507 h 6156601"/>
              <a:gd name="connsiteX8" fmla="*/ 3592140 w 4158193"/>
              <a:gd name="connsiteY8" fmla="*/ 510775 h 6156601"/>
              <a:gd name="connsiteX9" fmla="*/ 2970636 w 4158193"/>
              <a:gd name="connsiteY9" fmla="*/ 35183 h 6156601"/>
              <a:gd name="connsiteX10" fmla="*/ 2616320 w 4158193"/>
              <a:gd name="connsiteY10" fmla="*/ 94567 h 6156601"/>
              <a:gd name="connsiteX11" fmla="*/ 2657139 w 4158193"/>
              <a:gd name="connsiteY11" fmla="*/ 566212 h 6156601"/>
              <a:gd name="connsiteX12" fmla="*/ 2495775 w 4158193"/>
              <a:gd name="connsiteY12" fmla="*/ 749092 h 6156601"/>
              <a:gd name="connsiteX13" fmla="*/ 2173045 w 4158193"/>
              <a:gd name="connsiteY13" fmla="*/ 781365 h 6156601"/>
              <a:gd name="connsiteX14" fmla="*/ 1731982 w 4158193"/>
              <a:gd name="connsiteY14" fmla="*/ 620001 h 6156601"/>
              <a:gd name="connsiteX15" fmla="*/ 1151069 w 4158193"/>
              <a:gd name="connsiteY15" fmla="*/ 404848 h 6156601"/>
              <a:gd name="connsiteX16" fmla="*/ 806824 w 4158193"/>
              <a:gd name="connsiteY16" fmla="*/ 340302 h 6156601"/>
              <a:gd name="connsiteX17" fmla="*/ 204396 w 4158193"/>
              <a:gd name="connsiteY17" fmla="*/ 437121 h 6156601"/>
              <a:gd name="connsiteX18" fmla="*/ 0 w 4158193"/>
              <a:gd name="connsiteY18" fmla="*/ 480151 h 6156601"/>
              <a:gd name="connsiteX19" fmla="*/ 0 w 4158193"/>
              <a:gd name="connsiteY19" fmla="*/ 480151 h 6156601"/>
              <a:gd name="connsiteX20" fmla="*/ 0 w 4158193"/>
              <a:gd name="connsiteY20" fmla="*/ 480151 h 6156601"/>
              <a:gd name="connsiteX0" fmla="*/ 1161826 w 4158193"/>
              <a:gd name="connsiteY0" fmla="*/ 6073804 h 6145520"/>
              <a:gd name="connsiteX1" fmla="*/ 2700170 w 4158193"/>
              <a:gd name="connsiteY1" fmla="*/ 5944712 h 6145520"/>
              <a:gd name="connsiteX2" fmla="*/ 2926080 w 4158193"/>
              <a:gd name="connsiteY2" fmla="*/ 4492430 h 6145520"/>
              <a:gd name="connsiteX3" fmla="*/ 2796989 w 4158193"/>
              <a:gd name="connsiteY3" fmla="*/ 3653334 h 6145520"/>
              <a:gd name="connsiteX4" fmla="*/ 3076687 w 4158193"/>
              <a:gd name="connsiteY4" fmla="*/ 2986360 h 6145520"/>
              <a:gd name="connsiteX5" fmla="*/ 3442447 w 4158193"/>
              <a:gd name="connsiteY5" fmla="*/ 2351659 h 6145520"/>
              <a:gd name="connsiteX6" fmla="*/ 3861996 w 4158193"/>
              <a:gd name="connsiteY6" fmla="*/ 1878322 h 6145520"/>
              <a:gd name="connsiteX7" fmla="*/ 4152148 w 4158193"/>
              <a:gd name="connsiteY7" fmla="*/ 1027426 h 6145520"/>
              <a:gd name="connsiteX8" fmla="*/ 3592140 w 4158193"/>
              <a:gd name="connsiteY8" fmla="*/ 499694 h 6145520"/>
              <a:gd name="connsiteX9" fmla="*/ 2970636 w 4158193"/>
              <a:gd name="connsiteY9" fmla="*/ 24102 h 6145520"/>
              <a:gd name="connsiteX10" fmla="*/ 2616320 w 4158193"/>
              <a:gd name="connsiteY10" fmla="*/ 83486 h 6145520"/>
              <a:gd name="connsiteX11" fmla="*/ 2358060 w 4158193"/>
              <a:gd name="connsiteY11" fmla="*/ 199694 h 6145520"/>
              <a:gd name="connsiteX12" fmla="*/ 2495775 w 4158193"/>
              <a:gd name="connsiteY12" fmla="*/ 738011 h 6145520"/>
              <a:gd name="connsiteX13" fmla="*/ 2173045 w 4158193"/>
              <a:gd name="connsiteY13" fmla="*/ 770284 h 6145520"/>
              <a:gd name="connsiteX14" fmla="*/ 1731982 w 4158193"/>
              <a:gd name="connsiteY14" fmla="*/ 608920 h 6145520"/>
              <a:gd name="connsiteX15" fmla="*/ 1151069 w 4158193"/>
              <a:gd name="connsiteY15" fmla="*/ 393767 h 6145520"/>
              <a:gd name="connsiteX16" fmla="*/ 806824 w 4158193"/>
              <a:gd name="connsiteY16" fmla="*/ 329221 h 6145520"/>
              <a:gd name="connsiteX17" fmla="*/ 204396 w 4158193"/>
              <a:gd name="connsiteY17" fmla="*/ 426040 h 6145520"/>
              <a:gd name="connsiteX18" fmla="*/ 0 w 4158193"/>
              <a:gd name="connsiteY18" fmla="*/ 469070 h 6145520"/>
              <a:gd name="connsiteX19" fmla="*/ 0 w 4158193"/>
              <a:gd name="connsiteY19" fmla="*/ 469070 h 6145520"/>
              <a:gd name="connsiteX20" fmla="*/ 0 w 4158193"/>
              <a:gd name="connsiteY20" fmla="*/ 469070 h 6145520"/>
              <a:gd name="connsiteX0" fmla="*/ 1161826 w 4158193"/>
              <a:gd name="connsiteY0" fmla="*/ 6073804 h 6145520"/>
              <a:gd name="connsiteX1" fmla="*/ 2700170 w 4158193"/>
              <a:gd name="connsiteY1" fmla="*/ 5944712 h 6145520"/>
              <a:gd name="connsiteX2" fmla="*/ 2926080 w 4158193"/>
              <a:gd name="connsiteY2" fmla="*/ 4492430 h 6145520"/>
              <a:gd name="connsiteX3" fmla="*/ 2796989 w 4158193"/>
              <a:gd name="connsiteY3" fmla="*/ 3653334 h 6145520"/>
              <a:gd name="connsiteX4" fmla="*/ 3076687 w 4158193"/>
              <a:gd name="connsiteY4" fmla="*/ 2986360 h 6145520"/>
              <a:gd name="connsiteX5" fmla="*/ 3442447 w 4158193"/>
              <a:gd name="connsiteY5" fmla="*/ 2351659 h 6145520"/>
              <a:gd name="connsiteX6" fmla="*/ 3861996 w 4158193"/>
              <a:gd name="connsiteY6" fmla="*/ 1878322 h 6145520"/>
              <a:gd name="connsiteX7" fmla="*/ 4152148 w 4158193"/>
              <a:gd name="connsiteY7" fmla="*/ 1027426 h 6145520"/>
              <a:gd name="connsiteX8" fmla="*/ 3592140 w 4158193"/>
              <a:gd name="connsiteY8" fmla="*/ 499694 h 6145520"/>
              <a:gd name="connsiteX9" fmla="*/ 2970636 w 4158193"/>
              <a:gd name="connsiteY9" fmla="*/ 24102 h 6145520"/>
              <a:gd name="connsiteX10" fmla="*/ 2616320 w 4158193"/>
              <a:gd name="connsiteY10" fmla="*/ 83486 h 6145520"/>
              <a:gd name="connsiteX11" fmla="*/ 2358060 w 4158193"/>
              <a:gd name="connsiteY11" fmla="*/ 199694 h 6145520"/>
              <a:gd name="connsiteX12" fmla="*/ 2121927 w 4158193"/>
              <a:gd name="connsiteY12" fmla="*/ 257126 h 6145520"/>
              <a:gd name="connsiteX13" fmla="*/ 2173045 w 4158193"/>
              <a:gd name="connsiteY13" fmla="*/ 770284 h 6145520"/>
              <a:gd name="connsiteX14" fmla="*/ 1731982 w 4158193"/>
              <a:gd name="connsiteY14" fmla="*/ 608920 h 6145520"/>
              <a:gd name="connsiteX15" fmla="*/ 1151069 w 4158193"/>
              <a:gd name="connsiteY15" fmla="*/ 393767 h 6145520"/>
              <a:gd name="connsiteX16" fmla="*/ 806824 w 4158193"/>
              <a:gd name="connsiteY16" fmla="*/ 329221 h 6145520"/>
              <a:gd name="connsiteX17" fmla="*/ 204396 w 4158193"/>
              <a:gd name="connsiteY17" fmla="*/ 426040 h 6145520"/>
              <a:gd name="connsiteX18" fmla="*/ 0 w 4158193"/>
              <a:gd name="connsiteY18" fmla="*/ 469070 h 6145520"/>
              <a:gd name="connsiteX19" fmla="*/ 0 w 4158193"/>
              <a:gd name="connsiteY19" fmla="*/ 469070 h 6145520"/>
              <a:gd name="connsiteX20" fmla="*/ 0 w 4158193"/>
              <a:gd name="connsiteY20" fmla="*/ 469070 h 6145520"/>
              <a:gd name="connsiteX0" fmla="*/ 1161826 w 4158193"/>
              <a:gd name="connsiteY0" fmla="*/ 6073804 h 6145520"/>
              <a:gd name="connsiteX1" fmla="*/ 2700170 w 4158193"/>
              <a:gd name="connsiteY1" fmla="*/ 5944712 h 6145520"/>
              <a:gd name="connsiteX2" fmla="*/ 2926080 w 4158193"/>
              <a:gd name="connsiteY2" fmla="*/ 4492430 h 6145520"/>
              <a:gd name="connsiteX3" fmla="*/ 2796989 w 4158193"/>
              <a:gd name="connsiteY3" fmla="*/ 3653334 h 6145520"/>
              <a:gd name="connsiteX4" fmla="*/ 3076687 w 4158193"/>
              <a:gd name="connsiteY4" fmla="*/ 2986360 h 6145520"/>
              <a:gd name="connsiteX5" fmla="*/ 3442447 w 4158193"/>
              <a:gd name="connsiteY5" fmla="*/ 2351659 h 6145520"/>
              <a:gd name="connsiteX6" fmla="*/ 3861996 w 4158193"/>
              <a:gd name="connsiteY6" fmla="*/ 1878322 h 6145520"/>
              <a:gd name="connsiteX7" fmla="*/ 4152148 w 4158193"/>
              <a:gd name="connsiteY7" fmla="*/ 1027426 h 6145520"/>
              <a:gd name="connsiteX8" fmla="*/ 3592140 w 4158193"/>
              <a:gd name="connsiteY8" fmla="*/ 499694 h 6145520"/>
              <a:gd name="connsiteX9" fmla="*/ 2970636 w 4158193"/>
              <a:gd name="connsiteY9" fmla="*/ 24102 h 6145520"/>
              <a:gd name="connsiteX10" fmla="*/ 2616320 w 4158193"/>
              <a:gd name="connsiteY10" fmla="*/ 83486 h 6145520"/>
              <a:gd name="connsiteX11" fmla="*/ 2358060 w 4158193"/>
              <a:gd name="connsiteY11" fmla="*/ 199694 h 6145520"/>
              <a:gd name="connsiteX12" fmla="*/ 2121927 w 4158193"/>
              <a:gd name="connsiteY12" fmla="*/ 257126 h 6145520"/>
              <a:gd name="connsiteX13" fmla="*/ 2012825 w 4158193"/>
              <a:gd name="connsiteY13" fmla="*/ 174405 h 6145520"/>
              <a:gd name="connsiteX14" fmla="*/ 1731982 w 4158193"/>
              <a:gd name="connsiteY14" fmla="*/ 608920 h 6145520"/>
              <a:gd name="connsiteX15" fmla="*/ 1151069 w 4158193"/>
              <a:gd name="connsiteY15" fmla="*/ 393767 h 6145520"/>
              <a:gd name="connsiteX16" fmla="*/ 806824 w 4158193"/>
              <a:gd name="connsiteY16" fmla="*/ 329221 h 6145520"/>
              <a:gd name="connsiteX17" fmla="*/ 204396 w 4158193"/>
              <a:gd name="connsiteY17" fmla="*/ 426040 h 6145520"/>
              <a:gd name="connsiteX18" fmla="*/ 0 w 4158193"/>
              <a:gd name="connsiteY18" fmla="*/ 469070 h 6145520"/>
              <a:gd name="connsiteX19" fmla="*/ 0 w 4158193"/>
              <a:gd name="connsiteY19" fmla="*/ 469070 h 6145520"/>
              <a:gd name="connsiteX20" fmla="*/ 0 w 4158193"/>
              <a:gd name="connsiteY20" fmla="*/ 469070 h 6145520"/>
              <a:gd name="connsiteX0" fmla="*/ 1161826 w 4158193"/>
              <a:gd name="connsiteY0" fmla="*/ 6073804 h 6145520"/>
              <a:gd name="connsiteX1" fmla="*/ 2700170 w 4158193"/>
              <a:gd name="connsiteY1" fmla="*/ 5944712 h 6145520"/>
              <a:gd name="connsiteX2" fmla="*/ 2926080 w 4158193"/>
              <a:gd name="connsiteY2" fmla="*/ 4492430 h 6145520"/>
              <a:gd name="connsiteX3" fmla="*/ 2796989 w 4158193"/>
              <a:gd name="connsiteY3" fmla="*/ 3653334 h 6145520"/>
              <a:gd name="connsiteX4" fmla="*/ 3076687 w 4158193"/>
              <a:gd name="connsiteY4" fmla="*/ 2986360 h 6145520"/>
              <a:gd name="connsiteX5" fmla="*/ 3442447 w 4158193"/>
              <a:gd name="connsiteY5" fmla="*/ 2351659 h 6145520"/>
              <a:gd name="connsiteX6" fmla="*/ 3861996 w 4158193"/>
              <a:gd name="connsiteY6" fmla="*/ 1878322 h 6145520"/>
              <a:gd name="connsiteX7" fmla="*/ 4152148 w 4158193"/>
              <a:gd name="connsiteY7" fmla="*/ 1027426 h 6145520"/>
              <a:gd name="connsiteX8" fmla="*/ 3592140 w 4158193"/>
              <a:gd name="connsiteY8" fmla="*/ 499694 h 6145520"/>
              <a:gd name="connsiteX9" fmla="*/ 2970636 w 4158193"/>
              <a:gd name="connsiteY9" fmla="*/ 24102 h 6145520"/>
              <a:gd name="connsiteX10" fmla="*/ 2616320 w 4158193"/>
              <a:gd name="connsiteY10" fmla="*/ 83486 h 6145520"/>
              <a:gd name="connsiteX11" fmla="*/ 2358060 w 4158193"/>
              <a:gd name="connsiteY11" fmla="*/ 199694 h 6145520"/>
              <a:gd name="connsiteX12" fmla="*/ 2121927 w 4158193"/>
              <a:gd name="connsiteY12" fmla="*/ 257126 h 6145520"/>
              <a:gd name="connsiteX13" fmla="*/ 2012825 w 4158193"/>
              <a:gd name="connsiteY13" fmla="*/ 174405 h 6145520"/>
              <a:gd name="connsiteX14" fmla="*/ 1635849 w 4158193"/>
              <a:gd name="connsiteY14" fmla="*/ 169852 h 6145520"/>
              <a:gd name="connsiteX15" fmla="*/ 1151069 w 4158193"/>
              <a:gd name="connsiteY15" fmla="*/ 393767 h 6145520"/>
              <a:gd name="connsiteX16" fmla="*/ 806824 w 4158193"/>
              <a:gd name="connsiteY16" fmla="*/ 329221 h 6145520"/>
              <a:gd name="connsiteX17" fmla="*/ 204396 w 4158193"/>
              <a:gd name="connsiteY17" fmla="*/ 426040 h 6145520"/>
              <a:gd name="connsiteX18" fmla="*/ 0 w 4158193"/>
              <a:gd name="connsiteY18" fmla="*/ 469070 h 6145520"/>
              <a:gd name="connsiteX19" fmla="*/ 0 w 4158193"/>
              <a:gd name="connsiteY19" fmla="*/ 469070 h 6145520"/>
              <a:gd name="connsiteX20" fmla="*/ 0 w 4158193"/>
              <a:gd name="connsiteY20" fmla="*/ 469070 h 6145520"/>
              <a:gd name="connsiteX0" fmla="*/ 1161826 w 4158193"/>
              <a:gd name="connsiteY0" fmla="*/ 6152585 h 6224301"/>
              <a:gd name="connsiteX1" fmla="*/ 2700170 w 4158193"/>
              <a:gd name="connsiteY1" fmla="*/ 6023493 h 6224301"/>
              <a:gd name="connsiteX2" fmla="*/ 2926080 w 4158193"/>
              <a:gd name="connsiteY2" fmla="*/ 4571211 h 6224301"/>
              <a:gd name="connsiteX3" fmla="*/ 2796989 w 4158193"/>
              <a:gd name="connsiteY3" fmla="*/ 3732115 h 6224301"/>
              <a:gd name="connsiteX4" fmla="*/ 3076687 w 4158193"/>
              <a:gd name="connsiteY4" fmla="*/ 3065141 h 6224301"/>
              <a:gd name="connsiteX5" fmla="*/ 3442447 w 4158193"/>
              <a:gd name="connsiteY5" fmla="*/ 2430440 h 6224301"/>
              <a:gd name="connsiteX6" fmla="*/ 3861996 w 4158193"/>
              <a:gd name="connsiteY6" fmla="*/ 1957103 h 6224301"/>
              <a:gd name="connsiteX7" fmla="*/ 4152148 w 4158193"/>
              <a:gd name="connsiteY7" fmla="*/ 1106207 h 6224301"/>
              <a:gd name="connsiteX8" fmla="*/ 3592140 w 4158193"/>
              <a:gd name="connsiteY8" fmla="*/ 578475 h 6224301"/>
              <a:gd name="connsiteX9" fmla="*/ 2970636 w 4158193"/>
              <a:gd name="connsiteY9" fmla="*/ 102883 h 6224301"/>
              <a:gd name="connsiteX10" fmla="*/ 2616320 w 4158193"/>
              <a:gd name="connsiteY10" fmla="*/ 162267 h 6224301"/>
              <a:gd name="connsiteX11" fmla="*/ 2358060 w 4158193"/>
              <a:gd name="connsiteY11" fmla="*/ 278475 h 6224301"/>
              <a:gd name="connsiteX12" fmla="*/ 2121927 w 4158193"/>
              <a:gd name="connsiteY12" fmla="*/ 335907 h 6224301"/>
              <a:gd name="connsiteX13" fmla="*/ 2012825 w 4158193"/>
              <a:gd name="connsiteY13" fmla="*/ 253186 h 6224301"/>
              <a:gd name="connsiteX14" fmla="*/ 1635849 w 4158193"/>
              <a:gd name="connsiteY14" fmla="*/ 248633 h 6224301"/>
              <a:gd name="connsiteX15" fmla="*/ 1086980 w 4158193"/>
              <a:gd name="connsiteY15" fmla="*/ 2118 h 6224301"/>
              <a:gd name="connsiteX16" fmla="*/ 806824 w 4158193"/>
              <a:gd name="connsiteY16" fmla="*/ 408002 h 6224301"/>
              <a:gd name="connsiteX17" fmla="*/ 204396 w 4158193"/>
              <a:gd name="connsiteY17" fmla="*/ 504821 h 6224301"/>
              <a:gd name="connsiteX18" fmla="*/ 0 w 4158193"/>
              <a:gd name="connsiteY18" fmla="*/ 547851 h 6224301"/>
              <a:gd name="connsiteX19" fmla="*/ 0 w 4158193"/>
              <a:gd name="connsiteY19" fmla="*/ 547851 h 6224301"/>
              <a:gd name="connsiteX20" fmla="*/ 0 w 4158193"/>
              <a:gd name="connsiteY20" fmla="*/ 547851 h 6224301"/>
              <a:gd name="connsiteX0" fmla="*/ 1161826 w 4158193"/>
              <a:gd name="connsiteY0" fmla="*/ 6247930 h 6319646"/>
              <a:gd name="connsiteX1" fmla="*/ 2700170 w 4158193"/>
              <a:gd name="connsiteY1" fmla="*/ 6118838 h 6319646"/>
              <a:gd name="connsiteX2" fmla="*/ 2926080 w 4158193"/>
              <a:gd name="connsiteY2" fmla="*/ 4666556 h 6319646"/>
              <a:gd name="connsiteX3" fmla="*/ 2796989 w 4158193"/>
              <a:gd name="connsiteY3" fmla="*/ 3827460 h 6319646"/>
              <a:gd name="connsiteX4" fmla="*/ 3076687 w 4158193"/>
              <a:gd name="connsiteY4" fmla="*/ 3160486 h 6319646"/>
              <a:gd name="connsiteX5" fmla="*/ 3442447 w 4158193"/>
              <a:gd name="connsiteY5" fmla="*/ 2525785 h 6319646"/>
              <a:gd name="connsiteX6" fmla="*/ 3861996 w 4158193"/>
              <a:gd name="connsiteY6" fmla="*/ 2052448 h 6319646"/>
              <a:gd name="connsiteX7" fmla="*/ 4152148 w 4158193"/>
              <a:gd name="connsiteY7" fmla="*/ 1201552 h 6319646"/>
              <a:gd name="connsiteX8" fmla="*/ 3592140 w 4158193"/>
              <a:gd name="connsiteY8" fmla="*/ 673820 h 6319646"/>
              <a:gd name="connsiteX9" fmla="*/ 2970636 w 4158193"/>
              <a:gd name="connsiteY9" fmla="*/ 198228 h 6319646"/>
              <a:gd name="connsiteX10" fmla="*/ 2616320 w 4158193"/>
              <a:gd name="connsiteY10" fmla="*/ 257612 h 6319646"/>
              <a:gd name="connsiteX11" fmla="*/ 2358060 w 4158193"/>
              <a:gd name="connsiteY11" fmla="*/ 373820 h 6319646"/>
              <a:gd name="connsiteX12" fmla="*/ 2121927 w 4158193"/>
              <a:gd name="connsiteY12" fmla="*/ 431252 h 6319646"/>
              <a:gd name="connsiteX13" fmla="*/ 2012825 w 4158193"/>
              <a:gd name="connsiteY13" fmla="*/ 348531 h 6319646"/>
              <a:gd name="connsiteX14" fmla="*/ 1635849 w 4158193"/>
              <a:gd name="connsiteY14" fmla="*/ 343978 h 6319646"/>
              <a:gd name="connsiteX15" fmla="*/ 1086980 w 4158193"/>
              <a:gd name="connsiteY15" fmla="*/ 97463 h 6319646"/>
              <a:gd name="connsiteX16" fmla="*/ 497063 w 4158193"/>
              <a:gd name="connsiteY16" fmla="*/ 32917 h 6319646"/>
              <a:gd name="connsiteX17" fmla="*/ 204396 w 4158193"/>
              <a:gd name="connsiteY17" fmla="*/ 600166 h 6319646"/>
              <a:gd name="connsiteX18" fmla="*/ 0 w 4158193"/>
              <a:gd name="connsiteY18" fmla="*/ 643196 h 6319646"/>
              <a:gd name="connsiteX19" fmla="*/ 0 w 4158193"/>
              <a:gd name="connsiteY19" fmla="*/ 643196 h 6319646"/>
              <a:gd name="connsiteX20" fmla="*/ 0 w 4158193"/>
              <a:gd name="connsiteY20" fmla="*/ 643196 h 6319646"/>
              <a:gd name="connsiteX0" fmla="*/ 1161826 w 4158193"/>
              <a:gd name="connsiteY0" fmla="*/ 6216413 h 6288129"/>
              <a:gd name="connsiteX1" fmla="*/ 2700170 w 4158193"/>
              <a:gd name="connsiteY1" fmla="*/ 6087321 h 6288129"/>
              <a:gd name="connsiteX2" fmla="*/ 2926080 w 4158193"/>
              <a:gd name="connsiteY2" fmla="*/ 4635039 h 6288129"/>
              <a:gd name="connsiteX3" fmla="*/ 2796989 w 4158193"/>
              <a:gd name="connsiteY3" fmla="*/ 3795943 h 6288129"/>
              <a:gd name="connsiteX4" fmla="*/ 3076687 w 4158193"/>
              <a:gd name="connsiteY4" fmla="*/ 3128969 h 6288129"/>
              <a:gd name="connsiteX5" fmla="*/ 3442447 w 4158193"/>
              <a:gd name="connsiteY5" fmla="*/ 2494268 h 6288129"/>
              <a:gd name="connsiteX6" fmla="*/ 3861996 w 4158193"/>
              <a:gd name="connsiteY6" fmla="*/ 2020931 h 6288129"/>
              <a:gd name="connsiteX7" fmla="*/ 4152148 w 4158193"/>
              <a:gd name="connsiteY7" fmla="*/ 1170035 h 6288129"/>
              <a:gd name="connsiteX8" fmla="*/ 3592140 w 4158193"/>
              <a:gd name="connsiteY8" fmla="*/ 642303 h 6288129"/>
              <a:gd name="connsiteX9" fmla="*/ 2970636 w 4158193"/>
              <a:gd name="connsiteY9" fmla="*/ 166711 h 6288129"/>
              <a:gd name="connsiteX10" fmla="*/ 2616320 w 4158193"/>
              <a:gd name="connsiteY10" fmla="*/ 226095 h 6288129"/>
              <a:gd name="connsiteX11" fmla="*/ 2358060 w 4158193"/>
              <a:gd name="connsiteY11" fmla="*/ 342303 h 6288129"/>
              <a:gd name="connsiteX12" fmla="*/ 2121927 w 4158193"/>
              <a:gd name="connsiteY12" fmla="*/ 399735 h 6288129"/>
              <a:gd name="connsiteX13" fmla="*/ 2012825 w 4158193"/>
              <a:gd name="connsiteY13" fmla="*/ 317014 h 6288129"/>
              <a:gd name="connsiteX14" fmla="*/ 1635849 w 4158193"/>
              <a:gd name="connsiteY14" fmla="*/ 312461 h 6288129"/>
              <a:gd name="connsiteX15" fmla="*/ 1086980 w 4158193"/>
              <a:gd name="connsiteY15" fmla="*/ 65946 h 6288129"/>
              <a:gd name="connsiteX16" fmla="*/ 497063 w 4158193"/>
              <a:gd name="connsiteY16" fmla="*/ 1400 h 6288129"/>
              <a:gd name="connsiteX17" fmla="*/ 118946 w 4158193"/>
              <a:gd name="connsiteY17" fmla="*/ 108672 h 6288129"/>
              <a:gd name="connsiteX18" fmla="*/ 0 w 4158193"/>
              <a:gd name="connsiteY18" fmla="*/ 611679 h 6288129"/>
              <a:gd name="connsiteX19" fmla="*/ 0 w 4158193"/>
              <a:gd name="connsiteY19" fmla="*/ 611679 h 6288129"/>
              <a:gd name="connsiteX20" fmla="*/ 0 w 4158193"/>
              <a:gd name="connsiteY20" fmla="*/ 611679 h 6288129"/>
              <a:gd name="connsiteX0" fmla="*/ 1460904 w 4457271"/>
              <a:gd name="connsiteY0" fmla="*/ 6216413 h 6288129"/>
              <a:gd name="connsiteX1" fmla="*/ 2999248 w 4457271"/>
              <a:gd name="connsiteY1" fmla="*/ 6087321 h 6288129"/>
              <a:gd name="connsiteX2" fmla="*/ 3225158 w 4457271"/>
              <a:gd name="connsiteY2" fmla="*/ 4635039 h 6288129"/>
              <a:gd name="connsiteX3" fmla="*/ 3096067 w 4457271"/>
              <a:gd name="connsiteY3" fmla="*/ 3795943 h 6288129"/>
              <a:gd name="connsiteX4" fmla="*/ 3375765 w 4457271"/>
              <a:gd name="connsiteY4" fmla="*/ 3128969 h 6288129"/>
              <a:gd name="connsiteX5" fmla="*/ 3741525 w 4457271"/>
              <a:gd name="connsiteY5" fmla="*/ 2494268 h 6288129"/>
              <a:gd name="connsiteX6" fmla="*/ 4161074 w 4457271"/>
              <a:gd name="connsiteY6" fmla="*/ 2020931 h 6288129"/>
              <a:gd name="connsiteX7" fmla="*/ 4451226 w 4457271"/>
              <a:gd name="connsiteY7" fmla="*/ 1170035 h 6288129"/>
              <a:gd name="connsiteX8" fmla="*/ 3891218 w 4457271"/>
              <a:gd name="connsiteY8" fmla="*/ 642303 h 6288129"/>
              <a:gd name="connsiteX9" fmla="*/ 3269714 w 4457271"/>
              <a:gd name="connsiteY9" fmla="*/ 166711 h 6288129"/>
              <a:gd name="connsiteX10" fmla="*/ 2915398 w 4457271"/>
              <a:gd name="connsiteY10" fmla="*/ 226095 h 6288129"/>
              <a:gd name="connsiteX11" fmla="*/ 2657138 w 4457271"/>
              <a:gd name="connsiteY11" fmla="*/ 342303 h 6288129"/>
              <a:gd name="connsiteX12" fmla="*/ 2421005 w 4457271"/>
              <a:gd name="connsiteY12" fmla="*/ 399735 h 6288129"/>
              <a:gd name="connsiteX13" fmla="*/ 2311903 w 4457271"/>
              <a:gd name="connsiteY13" fmla="*/ 317014 h 6288129"/>
              <a:gd name="connsiteX14" fmla="*/ 1934927 w 4457271"/>
              <a:gd name="connsiteY14" fmla="*/ 312461 h 6288129"/>
              <a:gd name="connsiteX15" fmla="*/ 1386058 w 4457271"/>
              <a:gd name="connsiteY15" fmla="*/ 65946 h 6288129"/>
              <a:gd name="connsiteX16" fmla="*/ 796141 w 4457271"/>
              <a:gd name="connsiteY16" fmla="*/ 1400 h 6288129"/>
              <a:gd name="connsiteX17" fmla="*/ 418024 w 4457271"/>
              <a:gd name="connsiteY17" fmla="*/ 108672 h 6288129"/>
              <a:gd name="connsiteX18" fmla="*/ 299078 w 4457271"/>
              <a:gd name="connsiteY18" fmla="*/ 611679 h 6288129"/>
              <a:gd name="connsiteX19" fmla="*/ 299078 w 4457271"/>
              <a:gd name="connsiteY19" fmla="*/ 611679 h 6288129"/>
              <a:gd name="connsiteX20" fmla="*/ 0 w 4457271"/>
              <a:gd name="connsiteY20" fmla="*/ 151702 h 6288129"/>
              <a:gd name="connsiteX0" fmla="*/ 1460904 w 4457271"/>
              <a:gd name="connsiteY0" fmla="*/ 6216413 h 6288129"/>
              <a:gd name="connsiteX1" fmla="*/ 2999248 w 4457271"/>
              <a:gd name="connsiteY1" fmla="*/ 6087321 h 6288129"/>
              <a:gd name="connsiteX2" fmla="*/ 3225158 w 4457271"/>
              <a:gd name="connsiteY2" fmla="*/ 4635039 h 6288129"/>
              <a:gd name="connsiteX3" fmla="*/ 3096067 w 4457271"/>
              <a:gd name="connsiteY3" fmla="*/ 3795943 h 6288129"/>
              <a:gd name="connsiteX4" fmla="*/ 3375765 w 4457271"/>
              <a:gd name="connsiteY4" fmla="*/ 3128969 h 6288129"/>
              <a:gd name="connsiteX5" fmla="*/ 3741525 w 4457271"/>
              <a:gd name="connsiteY5" fmla="*/ 2494268 h 6288129"/>
              <a:gd name="connsiteX6" fmla="*/ 4161074 w 4457271"/>
              <a:gd name="connsiteY6" fmla="*/ 2020931 h 6288129"/>
              <a:gd name="connsiteX7" fmla="*/ 4451226 w 4457271"/>
              <a:gd name="connsiteY7" fmla="*/ 1170035 h 6288129"/>
              <a:gd name="connsiteX8" fmla="*/ 3891218 w 4457271"/>
              <a:gd name="connsiteY8" fmla="*/ 642303 h 6288129"/>
              <a:gd name="connsiteX9" fmla="*/ 3269714 w 4457271"/>
              <a:gd name="connsiteY9" fmla="*/ 166711 h 6288129"/>
              <a:gd name="connsiteX10" fmla="*/ 2915398 w 4457271"/>
              <a:gd name="connsiteY10" fmla="*/ 226095 h 6288129"/>
              <a:gd name="connsiteX11" fmla="*/ 2657138 w 4457271"/>
              <a:gd name="connsiteY11" fmla="*/ 342303 h 6288129"/>
              <a:gd name="connsiteX12" fmla="*/ 2421005 w 4457271"/>
              <a:gd name="connsiteY12" fmla="*/ 399735 h 6288129"/>
              <a:gd name="connsiteX13" fmla="*/ 2311903 w 4457271"/>
              <a:gd name="connsiteY13" fmla="*/ 317014 h 6288129"/>
              <a:gd name="connsiteX14" fmla="*/ 1934927 w 4457271"/>
              <a:gd name="connsiteY14" fmla="*/ 312461 h 6288129"/>
              <a:gd name="connsiteX15" fmla="*/ 1386058 w 4457271"/>
              <a:gd name="connsiteY15" fmla="*/ 65946 h 6288129"/>
              <a:gd name="connsiteX16" fmla="*/ 796141 w 4457271"/>
              <a:gd name="connsiteY16" fmla="*/ 1400 h 6288129"/>
              <a:gd name="connsiteX17" fmla="*/ 418024 w 4457271"/>
              <a:gd name="connsiteY17" fmla="*/ 108672 h 6288129"/>
              <a:gd name="connsiteX18" fmla="*/ 299078 w 4457271"/>
              <a:gd name="connsiteY18" fmla="*/ 611679 h 6288129"/>
              <a:gd name="connsiteX19" fmla="*/ 267033 w 4457271"/>
              <a:gd name="connsiteY19" fmla="*/ 68071 h 6288129"/>
              <a:gd name="connsiteX20" fmla="*/ 0 w 4457271"/>
              <a:gd name="connsiteY20" fmla="*/ 151702 h 6288129"/>
              <a:gd name="connsiteX0" fmla="*/ 1460904 w 4457271"/>
              <a:gd name="connsiteY0" fmla="*/ 6216413 h 6288129"/>
              <a:gd name="connsiteX1" fmla="*/ 2999248 w 4457271"/>
              <a:gd name="connsiteY1" fmla="*/ 6087321 h 6288129"/>
              <a:gd name="connsiteX2" fmla="*/ 3225158 w 4457271"/>
              <a:gd name="connsiteY2" fmla="*/ 4635039 h 6288129"/>
              <a:gd name="connsiteX3" fmla="*/ 3096067 w 4457271"/>
              <a:gd name="connsiteY3" fmla="*/ 3795943 h 6288129"/>
              <a:gd name="connsiteX4" fmla="*/ 3375765 w 4457271"/>
              <a:gd name="connsiteY4" fmla="*/ 3128969 h 6288129"/>
              <a:gd name="connsiteX5" fmla="*/ 3741525 w 4457271"/>
              <a:gd name="connsiteY5" fmla="*/ 2494268 h 6288129"/>
              <a:gd name="connsiteX6" fmla="*/ 4161074 w 4457271"/>
              <a:gd name="connsiteY6" fmla="*/ 2020931 h 6288129"/>
              <a:gd name="connsiteX7" fmla="*/ 4451226 w 4457271"/>
              <a:gd name="connsiteY7" fmla="*/ 1170035 h 6288129"/>
              <a:gd name="connsiteX8" fmla="*/ 3891218 w 4457271"/>
              <a:gd name="connsiteY8" fmla="*/ 642303 h 6288129"/>
              <a:gd name="connsiteX9" fmla="*/ 3269714 w 4457271"/>
              <a:gd name="connsiteY9" fmla="*/ 166711 h 6288129"/>
              <a:gd name="connsiteX10" fmla="*/ 2915398 w 4457271"/>
              <a:gd name="connsiteY10" fmla="*/ 226095 h 6288129"/>
              <a:gd name="connsiteX11" fmla="*/ 2657138 w 4457271"/>
              <a:gd name="connsiteY11" fmla="*/ 342303 h 6288129"/>
              <a:gd name="connsiteX12" fmla="*/ 2421005 w 4457271"/>
              <a:gd name="connsiteY12" fmla="*/ 399735 h 6288129"/>
              <a:gd name="connsiteX13" fmla="*/ 2311903 w 4457271"/>
              <a:gd name="connsiteY13" fmla="*/ 317014 h 6288129"/>
              <a:gd name="connsiteX14" fmla="*/ 1934927 w 4457271"/>
              <a:gd name="connsiteY14" fmla="*/ 312461 h 6288129"/>
              <a:gd name="connsiteX15" fmla="*/ 1386058 w 4457271"/>
              <a:gd name="connsiteY15" fmla="*/ 65946 h 6288129"/>
              <a:gd name="connsiteX16" fmla="*/ 796141 w 4457271"/>
              <a:gd name="connsiteY16" fmla="*/ 1400 h 6288129"/>
              <a:gd name="connsiteX17" fmla="*/ 418024 w 4457271"/>
              <a:gd name="connsiteY17" fmla="*/ 108672 h 6288129"/>
              <a:gd name="connsiteX18" fmla="*/ 416574 w 4457271"/>
              <a:gd name="connsiteY18" fmla="*/ 68071 h 6288129"/>
              <a:gd name="connsiteX19" fmla="*/ 267033 w 4457271"/>
              <a:gd name="connsiteY19" fmla="*/ 68071 h 6288129"/>
              <a:gd name="connsiteX20" fmla="*/ 0 w 4457271"/>
              <a:gd name="connsiteY20" fmla="*/ 151702 h 6288129"/>
              <a:gd name="connsiteX0" fmla="*/ 1460904 w 4457271"/>
              <a:gd name="connsiteY0" fmla="*/ 6216413 h 6288129"/>
              <a:gd name="connsiteX1" fmla="*/ 2999248 w 4457271"/>
              <a:gd name="connsiteY1" fmla="*/ 6087321 h 6288129"/>
              <a:gd name="connsiteX2" fmla="*/ 3225158 w 4457271"/>
              <a:gd name="connsiteY2" fmla="*/ 4635039 h 6288129"/>
              <a:gd name="connsiteX3" fmla="*/ 3096067 w 4457271"/>
              <a:gd name="connsiteY3" fmla="*/ 3795943 h 6288129"/>
              <a:gd name="connsiteX4" fmla="*/ 3375765 w 4457271"/>
              <a:gd name="connsiteY4" fmla="*/ 3128969 h 6288129"/>
              <a:gd name="connsiteX5" fmla="*/ 3741525 w 4457271"/>
              <a:gd name="connsiteY5" fmla="*/ 2494268 h 6288129"/>
              <a:gd name="connsiteX6" fmla="*/ 4161074 w 4457271"/>
              <a:gd name="connsiteY6" fmla="*/ 2020931 h 6288129"/>
              <a:gd name="connsiteX7" fmla="*/ 4451226 w 4457271"/>
              <a:gd name="connsiteY7" fmla="*/ 1170035 h 6288129"/>
              <a:gd name="connsiteX8" fmla="*/ 3891218 w 4457271"/>
              <a:gd name="connsiteY8" fmla="*/ 642303 h 6288129"/>
              <a:gd name="connsiteX9" fmla="*/ 3269714 w 4457271"/>
              <a:gd name="connsiteY9" fmla="*/ 166711 h 6288129"/>
              <a:gd name="connsiteX10" fmla="*/ 2915398 w 4457271"/>
              <a:gd name="connsiteY10" fmla="*/ 226095 h 6288129"/>
              <a:gd name="connsiteX11" fmla="*/ 2657138 w 4457271"/>
              <a:gd name="connsiteY11" fmla="*/ 342303 h 6288129"/>
              <a:gd name="connsiteX12" fmla="*/ 2421005 w 4457271"/>
              <a:gd name="connsiteY12" fmla="*/ 399735 h 6288129"/>
              <a:gd name="connsiteX13" fmla="*/ 2311903 w 4457271"/>
              <a:gd name="connsiteY13" fmla="*/ 317014 h 6288129"/>
              <a:gd name="connsiteX14" fmla="*/ 1934927 w 4457271"/>
              <a:gd name="connsiteY14" fmla="*/ 312461 h 6288129"/>
              <a:gd name="connsiteX15" fmla="*/ 1386058 w 4457271"/>
              <a:gd name="connsiteY15" fmla="*/ 65946 h 6288129"/>
              <a:gd name="connsiteX16" fmla="*/ 796141 w 4457271"/>
              <a:gd name="connsiteY16" fmla="*/ 1400 h 6288129"/>
              <a:gd name="connsiteX17" fmla="*/ 418024 w 4457271"/>
              <a:gd name="connsiteY17" fmla="*/ 108672 h 6288129"/>
              <a:gd name="connsiteX18" fmla="*/ 267033 w 4457271"/>
              <a:gd name="connsiteY18" fmla="*/ 68071 h 6288129"/>
              <a:gd name="connsiteX19" fmla="*/ 0 w 4457271"/>
              <a:gd name="connsiteY19" fmla="*/ 151702 h 6288129"/>
              <a:gd name="connsiteX0" fmla="*/ 1460904 w 4457271"/>
              <a:gd name="connsiteY0" fmla="*/ 6215020 h 6286736"/>
              <a:gd name="connsiteX1" fmla="*/ 2999248 w 4457271"/>
              <a:gd name="connsiteY1" fmla="*/ 6085928 h 6286736"/>
              <a:gd name="connsiteX2" fmla="*/ 3225158 w 4457271"/>
              <a:gd name="connsiteY2" fmla="*/ 4633646 h 6286736"/>
              <a:gd name="connsiteX3" fmla="*/ 3096067 w 4457271"/>
              <a:gd name="connsiteY3" fmla="*/ 3794550 h 6286736"/>
              <a:gd name="connsiteX4" fmla="*/ 3375765 w 4457271"/>
              <a:gd name="connsiteY4" fmla="*/ 3127576 h 6286736"/>
              <a:gd name="connsiteX5" fmla="*/ 3741525 w 4457271"/>
              <a:gd name="connsiteY5" fmla="*/ 2492875 h 6286736"/>
              <a:gd name="connsiteX6" fmla="*/ 4161074 w 4457271"/>
              <a:gd name="connsiteY6" fmla="*/ 2019538 h 6286736"/>
              <a:gd name="connsiteX7" fmla="*/ 4451226 w 4457271"/>
              <a:gd name="connsiteY7" fmla="*/ 1168642 h 6286736"/>
              <a:gd name="connsiteX8" fmla="*/ 3891218 w 4457271"/>
              <a:gd name="connsiteY8" fmla="*/ 640910 h 6286736"/>
              <a:gd name="connsiteX9" fmla="*/ 3269714 w 4457271"/>
              <a:gd name="connsiteY9" fmla="*/ 165318 h 6286736"/>
              <a:gd name="connsiteX10" fmla="*/ 2915398 w 4457271"/>
              <a:gd name="connsiteY10" fmla="*/ 224702 h 6286736"/>
              <a:gd name="connsiteX11" fmla="*/ 2657138 w 4457271"/>
              <a:gd name="connsiteY11" fmla="*/ 340910 h 6286736"/>
              <a:gd name="connsiteX12" fmla="*/ 2421005 w 4457271"/>
              <a:gd name="connsiteY12" fmla="*/ 398342 h 6286736"/>
              <a:gd name="connsiteX13" fmla="*/ 2311903 w 4457271"/>
              <a:gd name="connsiteY13" fmla="*/ 315621 h 6286736"/>
              <a:gd name="connsiteX14" fmla="*/ 1934927 w 4457271"/>
              <a:gd name="connsiteY14" fmla="*/ 311068 h 6286736"/>
              <a:gd name="connsiteX15" fmla="*/ 1386058 w 4457271"/>
              <a:gd name="connsiteY15" fmla="*/ 64553 h 6286736"/>
              <a:gd name="connsiteX16" fmla="*/ 796141 w 4457271"/>
              <a:gd name="connsiteY16" fmla="*/ 7 h 6286736"/>
              <a:gd name="connsiteX17" fmla="*/ 267033 w 4457271"/>
              <a:gd name="connsiteY17" fmla="*/ 66678 h 6286736"/>
              <a:gd name="connsiteX18" fmla="*/ 0 w 4457271"/>
              <a:gd name="connsiteY18" fmla="*/ 150309 h 6286736"/>
              <a:gd name="connsiteX0" fmla="*/ 1460904 w 4457271"/>
              <a:gd name="connsiteY0" fmla="*/ 6215020 h 6286736"/>
              <a:gd name="connsiteX1" fmla="*/ 2999248 w 4457271"/>
              <a:gd name="connsiteY1" fmla="*/ 6085928 h 6286736"/>
              <a:gd name="connsiteX2" fmla="*/ 3225158 w 4457271"/>
              <a:gd name="connsiteY2" fmla="*/ 4633646 h 6286736"/>
              <a:gd name="connsiteX3" fmla="*/ 3096067 w 4457271"/>
              <a:gd name="connsiteY3" fmla="*/ 3794550 h 6286736"/>
              <a:gd name="connsiteX4" fmla="*/ 3375765 w 4457271"/>
              <a:gd name="connsiteY4" fmla="*/ 3127576 h 6286736"/>
              <a:gd name="connsiteX5" fmla="*/ 3741525 w 4457271"/>
              <a:gd name="connsiteY5" fmla="*/ 2492875 h 6286736"/>
              <a:gd name="connsiteX6" fmla="*/ 4161074 w 4457271"/>
              <a:gd name="connsiteY6" fmla="*/ 2019538 h 6286736"/>
              <a:gd name="connsiteX7" fmla="*/ 4451226 w 4457271"/>
              <a:gd name="connsiteY7" fmla="*/ 1168642 h 6286736"/>
              <a:gd name="connsiteX8" fmla="*/ 3891218 w 4457271"/>
              <a:gd name="connsiteY8" fmla="*/ 640910 h 6286736"/>
              <a:gd name="connsiteX9" fmla="*/ 3269714 w 4457271"/>
              <a:gd name="connsiteY9" fmla="*/ 165318 h 6286736"/>
              <a:gd name="connsiteX10" fmla="*/ 2915398 w 4457271"/>
              <a:gd name="connsiteY10" fmla="*/ 224702 h 6286736"/>
              <a:gd name="connsiteX11" fmla="*/ 2657138 w 4457271"/>
              <a:gd name="connsiteY11" fmla="*/ 340910 h 6286736"/>
              <a:gd name="connsiteX12" fmla="*/ 2421005 w 4457271"/>
              <a:gd name="connsiteY12" fmla="*/ 398342 h 6286736"/>
              <a:gd name="connsiteX13" fmla="*/ 2290541 w 4457271"/>
              <a:gd name="connsiteY13" fmla="*/ 388799 h 6286736"/>
              <a:gd name="connsiteX14" fmla="*/ 1934927 w 4457271"/>
              <a:gd name="connsiteY14" fmla="*/ 311068 h 6286736"/>
              <a:gd name="connsiteX15" fmla="*/ 1386058 w 4457271"/>
              <a:gd name="connsiteY15" fmla="*/ 64553 h 6286736"/>
              <a:gd name="connsiteX16" fmla="*/ 796141 w 4457271"/>
              <a:gd name="connsiteY16" fmla="*/ 7 h 6286736"/>
              <a:gd name="connsiteX17" fmla="*/ 267033 w 4457271"/>
              <a:gd name="connsiteY17" fmla="*/ 66678 h 6286736"/>
              <a:gd name="connsiteX18" fmla="*/ 0 w 4457271"/>
              <a:gd name="connsiteY18" fmla="*/ 150309 h 6286736"/>
              <a:gd name="connsiteX0" fmla="*/ 1460904 w 4452452"/>
              <a:gd name="connsiteY0" fmla="*/ 6215020 h 6286736"/>
              <a:gd name="connsiteX1" fmla="*/ 2999248 w 4452452"/>
              <a:gd name="connsiteY1" fmla="*/ 6085928 h 6286736"/>
              <a:gd name="connsiteX2" fmla="*/ 3225158 w 4452452"/>
              <a:gd name="connsiteY2" fmla="*/ 4633646 h 6286736"/>
              <a:gd name="connsiteX3" fmla="*/ 3096067 w 4452452"/>
              <a:gd name="connsiteY3" fmla="*/ 3794550 h 6286736"/>
              <a:gd name="connsiteX4" fmla="*/ 3375765 w 4452452"/>
              <a:gd name="connsiteY4" fmla="*/ 3127576 h 6286736"/>
              <a:gd name="connsiteX5" fmla="*/ 3741525 w 4452452"/>
              <a:gd name="connsiteY5" fmla="*/ 2492875 h 6286736"/>
              <a:gd name="connsiteX6" fmla="*/ 4032897 w 4452452"/>
              <a:gd name="connsiteY6" fmla="*/ 2019538 h 6286736"/>
              <a:gd name="connsiteX7" fmla="*/ 4451226 w 4452452"/>
              <a:gd name="connsiteY7" fmla="*/ 1168642 h 6286736"/>
              <a:gd name="connsiteX8" fmla="*/ 3891218 w 4452452"/>
              <a:gd name="connsiteY8" fmla="*/ 640910 h 6286736"/>
              <a:gd name="connsiteX9" fmla="*/ 3269714 w 4452452"/>
              <a:gd name="connsiteY9" fmla="*/ 165318 h 6286736"/>
              <a:gd name="connsiteX10" fmla="*/ 2915398 w 4452452"/>
              <a:gd name="connsiteY10" fmla="*/ 224702 h 6286736"/>
              <a:gd name="connsiteX11" fmla="*/ 2657138 w 4452452"/>
              <a:gd name="connsiteY11" fmla="*/ 340910 h 6286736"/>
              <a:gd name="connsiteX12" fmla="*/ 2421005 w 4452452"/>
              <a:gd name="connsiteY12" fmla="*/ 398342 h 6286736"/>
              <a:gd name="connsiteX13" fmla="*/ 2290541 w 4452452"/>
              <a:gd name="connsiteY13" fmla="*/ 388799 h 6286736"/>
              <a:gd name="connsiteX14" fmla="*/ 1934927 w 4452452"/>
              <a:gd name="connsiteY14" fmla="*/ 311068 h 6286736"/>
              <a:gd name="connsiteX15" fmla="*/ 1386058 w 4452452"/>
              <a:gd name="connsiteY15" fmla="*/ 64553 h 6286736"/>
              <a:gd name="connsiteX16" fmla="*/ 796141 w 4452452"/>
              <a:gd name="connsiteY16" fmla="*/ 7 h 6286736"/>
              <a:gd name="connsiteX17" fmla="*/ 267033 w 4452452"/>
              <a:gd name="connsiteY17" fmla="*/ 66678 h 6286736"/>
              <a:gd name="connsiteX18" fmla="*/ 0 w 4452452"/>
              <a:gd name="connsiteY18" fmla="*/ 150309 h 6286736"/>
              <a:gd name="connsiteX0" fmla="*/ 1460904 w 4452562"/>
              <a:gd name="connsiteY0" fmla="*/ 6215020 h 6286736"/>
              <a:gd name="connsiteX1" fmla="*/ 2999248 w 4452562"/>
              <a:gd name="connsiteY1" fmla="*/ 6085928 h 6286736"/>
              <a:gd name="connsiteX2" fmla="*/ 3225158 w 4452562"/>
              <a:gd name="connsiteY2" fmla="*/ 4633646 h 6286736"/>
              <a:gd name="connsiteX3" fmla="*/ 3096067 w 4452562"/>
              <a:gd name="connsiteY3" fmla="*/ 3794550 h 6286736"/>
              <a:gd name="connsiteX4" fmla="*/ 3375765 w 4452562"/>
              <a:gd name="connsiteY4" fmla="*/ 3127576 h 6286736"/>
              <a:gd name="connsiteX5" fmla="*/ 3570623 w 4452562"/>
              <a:gd name="connsiteY5" fmla="*/ 2555599 h 6286736"/>
              <a:gd name="connsiteX6" fmla="*/ 4032897 w 4452562"/>
              <a:gd name="connsiteY6" fmla="*/ 2019538 h 6286736"/>
              <a:gd name="connsiteX7" fmla="*/ 4451226 w 4452562"/>
              <a:gd name="connsiteY7" fmla="*/ 1168642 h 6286736"/>
              <a:gd name="connsiteX8" fmla="*/ 3891218 w 4452562"/>
              <a:gd name="connsiteY8" fmla="*/ 640910 h 6286736"/>
              <a:gd name="connsiteX9" fmla="*/ 3269714 w 4452562"/>
              <a:gd name="connsiteY9" fmla="*/ 165318 h 6286736"/>
              <a:gd name="connsiteX10" fmla="*/ 2915398 w 4452562"/>
              <a:gd name="connsiteY10" fmla="*/ 224702 h 6286736"/>
              <a:gd name="connsiteX11" fmla="*/ 2657138 w 4452562"/>
              <a:gd name="connsiteY11" fmla="*/ 340910 h 6286736"/>
              <a:gd name="connsiteX12" fmla="*/ 2421005 w 4452562"/>
              <a:gd name="connsiteY12" fmla="*/ 398342 h 6286736"/>
              <a:gd name="connsiteX13" fmla="*/ 2290541 w 4452562"/>
              <a:gd name="connsiteY13" fmla="*/ 388799 h 6286736"/>
              <a:gd name="connsiteX14" fmla="*/ 1934927 w 4452562"/>
              <a:gd name="connsiteY14" fmla="*/ 311068 h 6286736"/>
              <a:gd name="connsiteX15" fmla="*/ 1386058 w 4452562"/>
              <a:gd name="connsiteY15" fmla="*/ 64553 h 6286736"/>
              <a:gd name="connsiteX16" fmla="*/ 796141 w 4452562"/>
              <a:gd name="connsiteY16" fmla="*/ 7 h 6286736"/>
              <a:gd name="connsiteX17" fmla="*/ 267033 w 4452562"/>
              <a:gd name="connsiteY17" fmla="*/ 66678 h 6286736"/>
              <a:gd name="connsiteX18" fmla="*/ 0 w 4452562"/>
              <a:gd name="connsiteY18" fmla="*/ 150309 h 6286736"/>
              <a:gd name="connsiteX0" fmla="*/ 1460904 w 4452562"/>
              <a:gd name="connsiteY0" fmla="*/ 6215020 h 6286736"/>
              <a:gd name="connsiteX1" fmla="*/ 2999248 w 4452562"/>
              <a:gd name="connsiteY1" fmla="*/ 6085928 h 6286736"/>
              <a:gd name="connsiteX2" fmla="*/ 3225158 w 4452562"/>
              <a:gd name="connsiteY2" fmla="*/ 4633646 h 6286736"/>
              <a:gd name="connsiteX3" fmla="*/ 3096067 w 4452562"/>
              <a:gd name="connsiteY3" fmla="*/ 3794550 h 6286736"/>
              <a:gd name="connsiteX4" fmla="*/ 3236906 w 4452562"/>
              <a:gd name="connsiteY4" fmla="*/ 3200754 h 6286736"/>
              <a:gd name="connsiteX5" fmla="*/ 3570623 w 4452562"/>
              <a:gd name="connsiteY5" fmla="*/ 2555599 h 6286736"/>
              <a:gd name="connsiteX6" fmla="*/ 4032897 w 4452562"/>
              <a:gd name="connsiteY6" fmla="*/ 2019538 h 6286736"/>
              <a:gd name="connsiteX7" fmla="*/ 4451226 w 4452562"/>
              <a:gd name="connsiteY7" fmla="*/ 1168642 h 6286736"/>
              <a:gd name="connsiteX8" fmla="*/ 3891218 w 4452562"/>
              <a:gd name="connsiteY8" fmla="*/ 640910 h 6286736"/>
              <a:gd name="connsiteX9" fmla="*/ 3269714 w 4452562"/>
              <a:gd name="connsiteY9" fmla="*/ 165318 h 6286736"/>
              <a:gd name="connsiteX10" fmla="*/ 2915398 w 4452562"/>
              <a:gd name="connsiteY10" fmla="*/ 224702 h 6286736"/>
              <a:gd name="connsiteX11" fmla="*/ 2657138 w 4452562"/>
              <a:gd name="connsiteY11" fmla="*/ 340910 h 6286736"/>
              <a:gd name="connsiteX12" fmla="*/ 2421005 w 4452562"/>
              <a:gd name="connsiteY12" fmla="*/ 398342 h 6286736"/>
              <a:gd name="connsiteX13" fmla="*/ 2290541 w 4452562"/>
              <a:gd name="connsiteY13" fmla="*/ 388799 h 6286736"/>
              <a:gd name="connsiteX14" fmla="*/ 1934927 w 4452562"/>
              <a:gd name="connsiteY14" fmla="*/ 311068 h 6286736"/>
              <a:gd name="connsiteX15" fmla="*/ 1386058 w 4452562"/>
              <a:gd name="connsiteY15" fmla="*/ 64553 h 6286736"/>
              <a:gd name="connsiteX16" fmla="*/ 796141 w 4452562"/>
              <a:gd name="connsiteY16" fmla="*/ 7 h 6286736"/>
              <a:gd name="connsiteX17" fmla="*/ 267033 w 4452562"/>
              <a:gd name="connsiteY17" fmla="*/ 66678 h 6286736"/>
              <a:gd name="connsiteX18" fmla="*/ 0 w 4452562"/>
              <a:gd name="connsiteY18" fmla="*/ 150309 h 6286736"/>
              <a:gd name="connsiteX0" fmla="*/ 1322045 w 4452562"/>
              <a:gd name="connsiteY0" fmla="*/ 6183659 h 6267231"/>
              <a:gd name="connsiteX1" fmla="*/ 2999248 w 4452562"/>
              <a:gd name="connsiteY1" fmla="*/ 6085928 h 6267231"/>
              <a:gd name="connsiteX2" fmla="*/ 3225158 w 4452562"/>
              <a:gd name="connsiteY2" fmla="*/ 4633646 h 6267231"/>
              <a:gd name="connsiteX3" fmla="*/ 3096067 w 4452562"/>
              <a:gd name="connsiteY3" fmla="*/ 3794550 h 6267231"/>
              <a:gd name="connsiteX4" fmla="*/ 3236906 w 4452562"/>
              <a:gd name="connsiteY4" fmla="*/ 3200754 h 6267231"/>
              <a:gd name="connsiteX5" fmla="*/ 3570623 w 4452562"/>
              <a:gd name="connsiteY5" fmla="*/ 2555599 h 6267231"/>
              <a:gd name="connsiteX6" fmla="*/ 4032897 w 4452562"/>
              <a:gd name="connsiteY6" fmla="*/ 2019538 h 6267231"/>
              <a:gd name="connsiteX7" fmla="*/ 4451226 w 4452562"/>
              <a:gd name="connsiteY7" fmla="*/ 1168642 h 6267231"/>
              <a:gd name="connsiteX8" fmla="*/ 3891218 w 4452562"/>
              <a:gd name="connsiteY8" fmla="*/ 640910 h 6267231"/>
              <a:gd name="connsiteX9" fmla="*/ 3269714 w 4452562"/>
              <a:gd name="connsiteY9" fmla="*/ 165318 h 6267231"/>
              <a:gd name="connsiteX10" fmla="*/ 2915398 w 4452562"/>
              <a:gd name="connsiteY10" fmla="*/ 224702 h 6267231"/>
              <a:gd name="connsiteX11" fmla="*/ 2657138 w 4452562"/>
              <a:gd name="connsiteY11" fmla="*/ 340910 h 6267231"/>
              <a:gd name="connsiteX12" fmla="*/ 2421005 w 4452562"/>
              <a:gd name="connsiteY12" fmla="*/ 398342 h 6267231"/>
              <a:gd name="connsiteX13" fmla="*/ 2290541 w 4452562"/>
              <a:gd name="connsiteY13" fmla="*/ 388799 h 6267231"/>
              <a:gd name="connsiteX14" fmla="*/ 1934927 w 4452562"/>
              <a:gd name="connsiteY14" fmla="*/ 311068 h 6267231"/>
              <a:gd name="connsiteX15" fmla="*/ 1386058 w 4452562"/>
              <a:gd name="connsiteY15" fmla="*/ 64553 h 6267231"/>
              <a:gd name="connsiteX16" fmla="*/ 796141 w 4452562"/>
              <a:gd name="connsiteY16" fmla="*/ 7 h 6267231"/>
              <a:gd name="connsiteX17" fmla="*/ 267033 w 4452562"/>
              <a:gd name="connsiteY17" fmla="*/ 66678 h 6267231"/>
              <a:gd name="connsiteX18" fmla="*/ 0 w 4452562"/>
              <a:gd name="connsiteY18" fmla="*/ 150309 h 626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52562" h="6267231">
                <a:moveTo>
                  <a:pt x="1322045" y="6183659"/>
                </a:moveTo>
                <a:cubicBezTo>
                  <a:pt x="1954953" y="6277788"/>
                  <a:pt x="2682063" y="6344264"/>
                  <a:pt x="2999248" y="6085928"/>
                </a:cubicBezTo>
                <a:cubicBezTo>
                  <a:pt x="3316434" y="5827593"/>
                  <a:pt x="3209022" y="5015542"/>
                  <a:pt x="3225158" y="4633646"/>
                </a:cubicBezTo>
                <a:cubicBezTo>
                  <a:pt x="3241294" y="4251750"/>
                  <a:pt x="3094109" y="4033365"/>
                  <a:pt x="3096067" y="3794550"/>
                </a:cubicBezTo>
                <a:cubicBezTo>
                  <a:pt x="3098025" y="3555735"/>
                  <a:pt x="3157813" y="3407246"/>
                  <a:pt x="3236906" y="3200754"/>
                </a:cubicBezTo>
                <a:cubicBezTo>
                  <a:pt x="3315999" y="2994262"/>
                  <a:pt x="3437958" y="2752468"/>
                  <a:pt x="3570623" y="2555599"/>
                </a:cubicBezTo>
                <a:cubicBezTo>
                  <a:pt x="3703288" y="2358730"/>
                  <a:pt x="3886130" y="2250697"/>
                  <a:pt x="4032897" y="2019538"/>
                </a:cubicBezTo>
                <a:cubicBezTo>
                  <a:pt x="4179664" y="1788379"/>
                  <a:pt x="4474839" y="1398413"/>
                  <a:pt x="4451226" y="1168642"/>
                </a:cubicBezTo>
                <a:cubicBezTo>
                  <a:pt x="4427613" y="938871"/>
                  <a:pt x="4088137" y="808131"/>
                  <a:pt x="3891218" y="640910"/>
                </a:cubicBezTo>
                <a:cubicBezTo>
                  <a:pt x="3694299" y="473689"/>
                  <a:pt x="3432351" y="234686"/>
                  <a:pt x="3269714" y="165318"/>
                </a:cubicBezTo>
                <a:cubicBezTo>
                  <a:pt x="3107077" y="95950"/>
                  <a:pt x="3017494" y="195437"/>
                  <a:pt x="2915398" y="224702"/>
                </a:cubicBezTo>
                <a:cubicBezTo>
                  <a:pt x="2813302" y="253967"/>
                  <a:pt x="2739537" y="311970"/>
                  <a:pt x="2657138" y="340910"/>
                </a:cubicBezTo>
                <a:cubicBezTo>
                  <a:pt x="2574739" y="369850"/>
                  <a:pt x="2482104" y="390361"/>
                  <a:pt x="2421005" y="398342"/>
                </a:cubicBezTo>
                <a:cubicBezTo>
                  <a:pt x="2359906" y="406323"/>
                  <a:pt x="2371554" y="403345"/>
                  <a:pt x="2290541" y="388799"/>
                </a:cubicBezTo>
                <a:cubicBezTo>
                  <a:pt x="2209528" y="374253"/>
                  <a:pt x="2085674" y="365109"/>
                  <a:pt x="1934927" y="311068"/>
                </a:cubicBezTo>
                <a:cubicBezTo>
                  <a:pt x="1784180" y="257027"/>
                  <a:pt x="1575856" y="116396"/>
                  <a:pt x="1386058" y="64553"/>
                </a:cubicBezTo>
                <a:cubicBezTo>
                  <a:pt x="1196260" y="12710"/>
                  <a:pt x="982645" y="-347"/>
                  <a:pt x="796141" y="7"/>
                </a:cubicBezTo>
                <a:cubicBezTo>
                  <a:pt x="609637" y="361"/>
                  <a:pt x="399723" y="41628"/>
                  <a:pt x="267033" y="66678"/>
                </a:cubicBezTo>
                <a:lnTo>
                  <a:pt x="0" y="150309"/>
                </a:lnTo>
              </a:path>
            </a:pathLst>
          </a:custGeom>
          <a:noFill/>
          <a:ln w="603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768DBC-2D20-EC52-C25F-393FA7266E71}"/>
              </a:ext>
            </a:extLst>
          </p:cNvPr>
          <p:cNvSpPr/>
          <p:nvPr/>
        </p:nvSpPr>
        <p:spPr>
          <a:xfrm>
            <a:off x="4400235" y="842107"/>
            <a:ext cx="3813730" cy="5482799"/>
          </a:xfrm>
          <a:custGeom>
            <a:avLst/>
            <a:gdLst>
              <a:gd name="connsiteX0" fmla="*/ 1161826 w 4122471"/>
              <a:gd name="connsiteY0" fmla="*/ 5745343 h 5841917"/>
              <a:gd name="connsiteX1" fmla="*/ 2721685 w 4122471"/>
              <a:gd name="connsiteY1" fmla="*/ 5670040 h 5841917"/>
              <a:gd name="connsiteX2" fmla="*/ 2926080 w 4122471"/>
              <a:gd name="connsiteY2" fmla="*/ 4163969 h 5841917"/>
              <a:gd name="connsiteX3" fmla="*/ 2796989 w 4122471"/>
              <a:gd name="connsiteY3" fmla="*/ 3324873 h 5841917"/>
              <a:gd name="connsiteX4" fmla="*/ 3076687 w 4122471"/>
              <a:gd name="connsiteY4" fmla="*/ 2657899 h 5841917"/>
              <a:gd name="connsiteX5" fmla="*/ 3442447 w 4122471"/>
              <a:gd name="connsiteY5" fmla="*/ 2023198 h 5841917"/>
              <a:gd name="connsiteX6" fmla="*/ 3861996 w 4122471"/>
              <a:gd name="connsiteY6" fmla="*/ 1549861 h 5841917"/>
              <a:gd name="connsiteX7" fmla="*/ 4109422 w 4122471"/>
              <a:gd name="connsiteY7" fmla="*/ 1033494 h 5841917"/>
              <a:gd name="connsiteX8" fmla="*/ 3463963 w 4122471"/>
              <a:gd name="connsiteY8" fmla="*/ 484854 h 5841917"/>
              <a:gd name="connsiteX9" fmla="*/ 3184264 w 4122471"/>
              <a:gd name="connsiteY9" fmla="*/ 301974 h 5841917"/>
              <a:gd name="connsiteX10" fmla="*/ 2926080 w 4122471"/>
              <a:gd name="connsiteY10" fmla="*/ 183640 h 5841917"/>
              <a:gd name="connsiteX11" fmla="*/ 2657139 w 4122471"/>
              <a:gd name="connsiteY11" fmla="*/ 226670 h 5841917"/>
              <a:gd name="connsiteX12" fmla="*/ 2495775 w 4122471"/>
              <a:gd name="connsiteY12" fmla="*/ 409550 h 5841917"/>
              <a:gd name="connsiteX13" fmla="*/ 2173045 w 4122471"/>
              <a:gd name="connsiteY13" fmla="*/ 441823 h 5841917"/>
              <a:gd name="connsiteX14" fmla="*/ 1731982 w 4122471"/>
              <a:gd name="connsiteY14" fmla="*/ 280459 h 5841917"/>
              <a:gd name="connsiteX15" fmla="*/ 1151069 w 4122471"/>
              <a:gd name="connsiteY15" fmla="*/ 65306 h 5841917"/>
              <a:gd name="connsiteX16" fmla="*/ 806824 w 4122471"/>
              <a:gd name="connsiteY16" fmla="*/ 760 h 5841917"/>
              <a:gd name="connsiteX17" fmla="*/ 204396 w 4122471"/>
              <a:gd name="connsiteY17" fmla="*/ 97579 h 5841917"/>
              <a:gd name="connsiteX18" fmla="*/ 0 w 4122471"/>
              <a:gd name="connsiteY18" fmla="*/ 140609 h 5841917"/>
              <a:gd name="connsiteX19" fmla="*/ 0 w 4122471"/>
              <a:gd name="connsiteY19" fmla="*/ 140609 h 5841917"/>
              <a:gd name="connsiteX20" fmla="*/ 0 w 4122471"/>
              <a:gd name="connsiteY20" fmla="*/ 140609 h 5841917"/>
              <a:gd name="connsiteX0" fmla="*/ 1161826 w 4112613"/>
              <a:gd name="connsiteY0" fmla="*/ 5745343 h 5841917"/>
              <a:gd name="connsiteX1" fmla="*/ 2721685 w 4112613"/>
              <a:gd name="connsiteY1" fmla="*/ 5670040 h 5841917"/>
              <a:gd name="connsiteX2" fmla="*/ 2926080 w 4112613"/>
              <a:gd name="connsiteY2" fmla="*/ 4163969 h 5841917"/>
              <a:gd name="connsiteX3" fmla="*/ 2796989 w 4112613"/>
              <a:gd name="connsiteY3" fmla="*/ 3324873 h 5841917"/>
              <a:gd name="connsiteX4" fmla="*/ 3076687 w 4112613"/>
              <a:gd name="connsiteY4" fmla="*/ 2657899 h 5841917"/>
              <a:gd name="connsiteX5" fmla="*/ 3442447 w 4112613"/>
              <a:gd name="connsiteY5" fmla="*/ 2023198 h 5841917"/>
              <a:gd name="connsiteX6" fmla="*/ 3700632 w 4112613"/>
              <a:gd name="connsiteY6" fmla="*/ 1485315 h 5841917"/>
              <a:gd name="connsiteX7" fmla="*/ 4109422 w 4112613"/>
              <a:gd name="connsiteY7" fmla="*/ 1033494 h 5841917"/>
              <a:gd name="connsiteX8" fmla="*/ 3463963 w 4112613"/>
              <a:gd name="connsiteY8" fmla="*/ 484854 h 5841917"/>
              <a:gd name="connsiteX9" fmla="*/ 3184264 w 4112613"/>
              <a:gd name="connsiteY9" fmla="*/ 301974 h 5841917"/>
              <a:gd name="connsiteX10" fmla="*/ 2926080 w 4112613"/>
              <a:gd name="connsiteY10" fmla="*/ 183640 h 5841917"/>
              <a:gd name="connsiteX11" fmla="*/ 2657139 w 4112613"/>
              <a:gd name="connsiteY11" fmla="*/ 226670 h 5841917"/>
              <a:gd name="connsiteX12" fmla="*/ 2495775 w 4112613"/>
              <a:gd name="connsiteY12" fmla="*/ 409550 h 5841917"/>
              <a:gd name="connsiteX13" fmla="*/ 2173045 w 4112613"/>
              <a:gd name="connsiteY13" fmla="*/ 441823 h 5841917"/>
              <a:gd name="connsiteX14" fmla="*/ 1731982 w 4112613"/>
              <a:gd name="connsiteY14" fmla="*/ 280459 h 5841917"/>
              <a:gd name="connsiteX15" fmla="*/ 1151069 w 4112613"/>
              <a:gd name="connsiteY15" fmla="*/ 65306 h 5841917"/>
              <a:gd name="connsiteX16" fmla="*/ 806824 w 4112613"/>
              <a:gd name="connsiteY16" fmla="*/ 760 h 5841917"/>
              <a:gd name="connsiteX17" fmla="*/ 204396 w 4112613"/>
              <a:gd name="connsiteY17" fmla="*/ 97579 h 5841917"/>
              <a:gd name="connsiteX18" fmla="*/ 0 w 4112613"/>
              <a:gd name="connsiteY18" fmla="*/ 140609 h 5841917"/>
              <a:gd name="connsiteX19" fmla="*/ 0 w 4112613"/>
              <a:gd name="connsiteY19" fmla="*/ 140609 h 5841917"/>
              <a:gd name="connsiteX20" fmla="*/ 0 w 4112613"/>
              <a:gd name="connsiteY20" fmla="*/ 140609 h 5841917"/>
              <a:gd name="connsiteX0" fmla="*/ 1161826 w 4112842"/>
              <a:gd name="connsiteY0" fmla="*/ 5745343 h 5841917"/>
              <a:gd name="connsiteX1" fmla="*/ 2721685 w 4112842"/>
              <a:gd name="connsiteY1" fmla="*/ 5670040 h 5841917"/>
              <a:gd name="connsiteX2" fmla="*/ 2926080 w 4112842"/>
              <a:gd name="connsiteY2" fmla="*/ 4163969 h 5841917"/>
              <a:gd name="connsiteX3" fmla="*/ 2796989 w 4112842"/>
              <a:gd name="connsiteY3" fmla="*/ 3324873 h 5841917"/>
              <a:gd name="connsiteX4" fmla="*/ 3076687 w 4112842"/>
              <a:gd name="connsiteY4" fmla="*/ 2657899 h 5841917"/>
              <a:gd name="connsiteX5" fmla="*/ 3291840 w 4112842"/>
              <a:gd name="connsiteY5" fmla="*/ 2023198 h 5841917"/>
              <a:gd name="connsiteX6" fmla="*/ 3700632 w 4112842"/>
              <a:gd name="connsiteY6" fmla="*/ 1485315 h 5841917"/>
              <a:gd name="connsiteX7" fmla="*/ 4109422 w 4112842"/>
              <a:gd name="connsiteY7" fmla="*/ 1033494 h 5841917"/>
              <a:gd name="connsiteX8" fmla="*/ 3463963 w 4112842"/>
              <a:gd name="connsiteY8" fmla="*/ 484854 h 5841917"/>
              <a:gd name="connsiteX9" fmla="*/ 3184264 w 4112842"/>
              <a:gd name="connsiteY9" fmla="*/ 301974 h 5841917"/>
              <a:gd name="connsiteX10" fmla="*/ 2926080 w 4112842"/>
              <a:gd name="connsiteY10" fmla="*/ 183640 h 5841917"/>
              <a:gd name="connsiteX11" fmla="*/ 2657139 w 4112842"/>
              <a:gd name="connsiteY11" fmla="*/ 226670 h 5841917"/>
              <a:gd name="connsiteX12" fmla="*/ 2495775 w 4112842"/>
              <a:gd name="connsiteY12" fmla="*/ 409550 h 5841917"/>
              <a:gd name="connsiteX13" fmla="*/ 2173045 w 4112842"/>
              <a:gd name="connsiteY13" fmla="*/ 441823 h 5841917"/>
              <a:gd name="connsiteX14" fmla="*/ 1731982 w 4112842"/>
              <a:gd name="connsiteY14" fmla="*/ 280459 h 5841917"/>
              <a:gd name="connsiteX15" fmla="*/ 1151069 w 4112842"/>
              <a:gd name="connsiteY15" fmla="*/ 65306 h 5841917"/>
              <a:gd name="connsiteX16" fmla="*/ 806824 w 4112842"/>
              <a:gd name="connsiteY16" fmla="*/ 760 h 5841917"/>
              <a:gd name="connsiteX17" fmla="*/ 204396 w 4112842"/>
              <a:gd name="connsiteY17" fmla="*/ 97579 h 5841917"/>
              <a:gd name="connsiteX18" fmla="*/ 0 w 4112842"/>
              <a:gd name="connsiteY18" fmla="*/ 140609 h 5841917"/>
              <a:gd name="connsiteX19" fmla="*/ 0 w 4112842"/>
              <a:gd name="connsiteY19" fmla="*/ 140609 h 5841917"/>
              <a:gd name="connsiteX20" fmla="*/ 0 w 4112842"/>
              <a:gd name="connsiteY20" fmla="*/ 140609 h 5841917"/>
              <a:gd name="connsiteX0" fmla="*/ 1161826 w 3870472"/>
              <a:gd name="connsiteY0" fmla="*/ 5745343 h 5841917"/>
              <a:gd name="connsiteX1" fmla="*/ 2721685 w 3870472"/>
              <a:gd name="connsiteY1" fmla="*/ 5670040 h 5841917"/>
              <a:gd name="connsiteX2" fmla="*/ 2926080 w 3870472"/>
              <a:gd name="connsiteY2" fmla="*/ 4163969 h 5841917"/>
              <a:gd name="connsiteX3" fmla="*/ 2796989 w 3870472"/>
              <a:gd name="connsiteY3" fmla="*/ 3324873 h 5841917"/>
              <a:gd name="connsiteX4" fmla="*/ 3076687 w 3870472"/>
              <a:gd name="connsiteY4" fmla="*/ 2657899 h 5841917"/>
              <a:gd name="connsiteX5" fmla="*/ 3291840 w 3870472"/>
              <a:gd name="connsiteY5" fmla="*/ 2023198 h 5841917"/>
              <a:gd name="connsiteX6" fmla="*/ 3700632 w 3870472"/>
              <a:gd name="connsiteY6" fmla="*/ 1485315 h 5841917"/>
              <a:gd name="connsiteX7" fmla="*/ 3861996 w 3870472"/>
              <a:gd name="connsiteY7" fmla="*/ 1033494 h 5841917"/>
              <a:gd name="connsiteX8" fmla="*/ 3463963 w 3870472"/>
              <a:gd name="connsiteY8" fmla="*/ 484854 h 5841917"/>
              <a:gd name="connsiteX9" fmla="*/ 3184264 w 3870472"/>
              <a:gd name="connsiteY9" fmla="*/ 301974 h 5841917"/>
              <a:gd name="connsiteX10" fmla="*/ 2926080 w 3870472"/>
              <a:gd name="connsiteY10" fmla="*/ 183640 h 5841917"/>
              <a:gd name="connsiteX11" fmla="*/ 2657139 w 3870472"/>
              <a:gd name="connsiteY11" fmla="*/ 226670 h 5841917"/>
              <a:gd name="connsiteX12" fmla="*/ 2495775 w 3870472"/>
              <a:gd name="connsiteY12" fmla="*/ 409550 h 5841917"/>
              <a:gd name="connsiteX13" fmla="*/ 2173045 w 3870472"/>
              <a:gd name="connsiteY13" fmla="*/ 441823 h 5841917"/>
              <a:gd name="connsiteX14" fmla="*/ 1731982 w 3870472"/>
              <a:gd name="connsiteY14" fmla="*/ 280459 h 5841917"/>
              <a:gd name="connsiteX15" fmla="*/ 1151069 w 3870472"/>
              <a:gd name="connsiteY15" fmla="*/ 65306 h 5841917"/>
              <a:gd name="connsiteX16" fmla="*/ 806824 w 3870472"/>
              <a:gd name="connsiteY16" fmla="*/ 760 h 5841917"/>
              <a:gd name="connsiteX17" fmla="*/ 204396 w 3870472"/>
              <a:gd name="connsiteY17" fmla="*/ 97579 h 5841917"/>
              <a:gd name="connsiteX18" fmla="*/ 0 w 3870472"/>
              <a:gd name="connsiteY18" fmla="*/ 140609 h 5841917"/>
              <a:gd name="connsiteX19" fmla="*/ 0 w 3870472"/>
              <a:gd name="connsiteY19" fmla="*/ 140609 h 5841917"/>
              <a:gd name="connsiteX20" fmla="*/ 0 w 3870472"/>
              <a:gd name="connsiteY20" fmla="*/ 140609 h 5841917"/>
              <a:gd name="connsiteX0" fmla="*/ 1161826 w 3874698"/>
              <a:gd name="connsiteY0" fmla="*/ 5745343 h 5841917"/>
              <a:gd name="connsiteX1" fmla="*/ 2721685 w 3874698"/>
              <a:gd name="connsiteY1" fmla="*/ 5670040 h 5841917"/>
              <a:gd name="connsiteX2" fmla="*/ 2926080 w 3874698"/>
              <a:gd name="connsiteY2" fmla="*/ 4163969 h 5841917"/>
              <a:gd name="connsiteX3" fmla="*/ 2796989 w 3874698"/>
              <a:gd name="connsiteY3" fmla="*/ 3324873 h 5841917"/>
              <a:gd name="connsiteX4" fmla="*/ 3076687 w 3874698"/>
              <a:gd name="connsiteY4" fmla="*/ 2657899 h 5841917"/>
              <a:gd name="connsiteX5" fmla="*/ 3291840 w 3874698"/>
              <a:gd name="connsiteY5" fmla="*/ 2023198 h 5841917"/>
              <a:gd name="connsiteX6" fmla="*/ 3700632 w 3874698"/>
              <a:gd name="connsiteY6" fmla="*/ 1485315 h 5841917"/>
              <a:gd name="connsiteX7" fmla="*/ 3861996 w 3874698"/>
              <a:gd name="connsiteY7" fmla="*/ 1033494 h 5841917"/>
              <a:gd name="connsiteX8" fmla="*/ 3388659 w 3874698"/>
              <a:gd name="connsiteY8" fmla="*/ 560157 h 5841917"/>
              <a:gd name="connsiteX9" fmla="*/ 3184264 w 3874698"/>
              <a:gd name="connsiteY9" fmla="*/ 301974 h 5841917"/>
              <a:gd name="connsiteX10" fmla="*/ 2926080 w 3874698"/>
              <a:gd name="connsiteY10" fmla="*/ 183640 h 5841917"/>
              <a:gd name="connsiteX11" fmla="*/ 2657139 w 3874698"/>
              <a:gd name="connsiteY11" fmla="*/ 226670 h 5841917"/>
              <a:gd name="connsiteX12" fmla="*/ 2495775 w 3874698"/>
              <a:gd name="connsiteY12" fmla="*/ 409550 h 5841917"/>
              <a:gd name="connsiteX13" fmla="*/ 2173045 w 3874698"/>
              <a:gd name="connsiteY13" fmla="*/ 441823 h 5841917"/>
              <a:gd name="connsiteX14" fmla="*/ 1731982 w 3874698"/>
              <a:gd name="connsiteY14" fmla="*/ 280459 h 5841917"/>
              <a:gd name="connsiteX15" fmla="*/ 1151069 w 3874698"/>
              <a:gd name="connsiteY15" fmla="*/ 65306 h 5841917"/>
              <a:gd name="connsiteX16" fmla="*/ 806824 w 3874698"/>
              <a:gd name="connsiteY16" fmla="*/ 760 h 5841917"/>
              <a:gd name="connsiteX17" fmla="*/ 204396 w 3874698"/>
              <a:gd name="connsiteY17" fmla="*/ 97579 h 5841917"/>
              <a:gd name="connsiteX18" fmla="*/ 0 w 3874698"/>
              <a:gd name="connsiteY18" fmla="*/ 140609 h 5841917"/>
              <a:gd name="connsiteX19" fmla="*/ 0 w 3874698"/>
              <a:gd name="connsiteY19" fmla="*/ 140609 h 5841917"/>
              <a:gd name="connsiteX20" fmla="*/ 0 w 3874698"/>
              <a:gd name="connsiteY20" fmla="*/ 140609 h 5841917"/>
              <a:gd name="connsiteX0" fmla="*/ 1161826 w 3874698"/>
              <a:gd name="connsiteY0" fmla="*/ 5745343 h 5841917"/>
              <a:gd name="connsiteX1" fmla="*/ 2721685 w 3874698"/>
              <a:gd name="connsiteY1" fmla="*/ 5670040 h 5841917"/>
              <a:gd name="connsiteX2" fmla="*/ 2926080 w 3874698"/>
              <a:gd name="connsiteY2" fmla="*/ 4163969 h 5841917"/>
              <a:gd name="connsiteX3" fmla="*/ 2796989 w 3874698"/>
              <a:gd name="connsiteY3" fmla="*/ 3324873 h 5841917"/>
              <a:gd name="connsiteX4" fmla="*/ 3076687 w 3874698"/>
              <a:gd name="connsiteY4" fmla="*/ 2657899 h 5841917"/>
              <a:gd name="connsiteX5" fmla="*/ 3291840 w 3874698"/>
              <a:gd name="connsiteY5" fmla="*/ 2023198 h 5841917"/>
              <a:gd name="connsiteX6" fmla="*/ 3700632 w 3874698"/>
              <a:gd name="connsiteY6" fmla="*/ 1485315 h 5841917"/>
              <a:gd name="connsiteX7" fmla="*/ 3861996 w 3874698"/>
              <a:gd name="connsiteY7" fmla="*/ 1033494 h 5841917"/>
              <a:gd name="connsiteX8" fmla="*/ 3388659 w 3874698"/>
              <a:gd name="connsiteY8" fmla="*/ 560157 h 5841917"/>
              <a:gd name="connsiteX9" fmla="*/ 3184264 w 3874698"/>
              <a:gd name="connsiteY9" fmla="*/ 301974 h 5841917"/>
              <a:gd name="connsiteX10" fmla="*/ 2926080 w 3874698"/>
              <a:gd name="connsiteY10" fmla="*/ 183640 h 5841917"/>
              <a:gd name="connsiteX11" fmla="*/ 2700169 w 3874698"/>
              <a:gd name="connsiteY11" fmla="*/ 291216 h 5841917"/>
              <a:gd name="connsiteX12" fmla="*/ 2495775 w 3874698"/>
              <a:gd name="connsiteY12" fmla="*/ 409550 h 5841917"/>
              <a:gd name="connsiteX13" fmla="*/ 2173045 w 3874698"/>
              <a:gd name="connsiteY13" fmla="*/ 441823 h 5841917"/>
              <a:gd name="connsiteX14" fmla="*/ 1731982 w 3874698"/>
              <a:gd name="connsiteY14" fmla="*/ 280459 h 5841917"/>
              <a:gd name="connsiteX15" fmla="*/ 1151069 w 3874698"/>
              <a:gd name="connsiteY15" fmla="*/ 65306 h 5841917"/>
              <a:gd name="connsiteX16" fmla="*/ 806824 w 3874698"/>
              <a:gd name="connsiteY16" fmla="*/ 760 h 5841917"/>
              <a:gd name="connsiteX17" fmla="*/ 204396 w 3874698"/>
              <a:gd name="connsiteY17" fmla="*/ 97579 h 5841917"/>
              <a:gd name="connsiteX18" fmla="*/ 0 w 3874698"/>
              <a:gd name="connsiteY18" fmla="*/ 140609 h 5841917"/>
              <a:gd name="connsiteX19" fmla="*/ 0 w 3874698"/>
              <a:gd name="connsiteY19" fmla="*/ 140609 h 5841917"/>
              <a:gd name="connsiteX20" fmla="*/ 0 w 3874698"/>
              <a:gd name="connsiteY20" fmla="*/ 140609 h 5841917"/>
              <a:gd name="connsiteX0" fmla="*/ 1161826 w 3874698"/>
              <a:gd name="connsiteY0" fmla="*/ 5745343 h 5841917"/>
              <a:gd name="connsiteX1" fmla="*/ 2721685 w 3874698"/>
              <a:gd name="connsiteY1" fmla="*/ 5670040 h 5841917"/>
              <a:gd name="connsiteX2" fmla="*/ 2926080 w 3874698"/>
              <a:gd name="connsiteY2" fmla="*/ 4163969 h 5841917"/>
              <a:gd name="connsiteX3" fmla="*/ 2796989 w 3874698"/>
              <a:gd name="connsiteY3" fmla="*/ 3324873 h 5841917"/>
              <a:gd name="connsiteX4" fmla="*/ 3076687 w 3874698"/>
              <a:gd name="connsiteY4" fmla="*/ 2657899 h 5841917"/>
              <a:gd name="connsiteX5" fmla="*/ 3291840 w 3874698"/>
              <a:gd name="connsiteY5" fmla="*/ 2023198 h 5841917"/>
              <a:gd name="connsiteX6" fmla="*/ 3700632 w 3874698"/>
              <a:gd name="connsiteY6" fmla="*/ 1485315 h 5841917"/>
              <a:gd name="connsiteX7" fmla="*/ 3861996 w 3874698"/>
              <a:gd name="connsiteY7" fmla="*/ 1033494 h 5841917"/>
              <a:gd name="connsiteX8" fmla="*/ 3388659 w 3874698"/>
              <a:gd name="connsiteY8" fmla="*/ 560157 h 5841917"/>
              <a:gd name="connsiteX9" fmla="*/ 3184264 w 3874698"/>
              <a:gd name="connsiteY9" fmla="*/ 301974 h 5841917"/>
              <a:gd name="connsiteX10" fmla="*/ 2926080 w 3874698"/>
              <a:gd name="connsiteY10" fmla="*/ 248186 h 5841917"/>
              <a:gd name="connsiteX11" fmla="*/ 2700169 w 3874698"/>
              <a:gd name="connsiteY11" fmla="*/ 291216 h 5841917"/>
              <a:gd name="connsiteX12" fmla="*/ 2495775 w 3874698"/>
              <a:gd name="connsiteY12" fmla="*/ 409550 h 5841917"/>
              <a:gd name="connsiteX13" fmla="*/ 2173045 w 3874698"/>
              <a:gd name="connsiteY13" fmla="*/ 441823 h 5841917"/>
              <a:gd name="connsiteX14" fmla="*/ 1731982 w 3874698"/>
              <a:gd name="connsiteY14" fmla="*/ 280459 h 5841917"/>
              <a:gd name="connsiteX15" fmla="*/ 1151069 w 3874698"/>
              <a:gd name="connsiteY15" fmla="*/ 65306 h 5841917"/>
              <a:gd name="connsiteX16" fmla="*/ 806824 w 3874698"/>
              <a:gd name="connsiteY16" fmla="*/ 760 h 5841917"/>
              <a:gd name="connsiteX17" fmla="*/ 204396 w 3874698"/>
              <a:gd name="connsiteY17" fmla="*/ 97579 h 5841917"/>
              <a:gd name="connsiteX18" fmla="*/ 0 w 3874698"/>
              <a:gd name="connsiteY18" fmla="*/ 140609 h 5841917"/>
              <a:gd name="connsiteX19" fmla="*/ 0 w 3874698"/>
              <a:gd name="connsiteY19" fmla="*/ 140609 h 5841917"/>
              <a:gd name="connsiteX20" fmla="*/ 0 w 3874698"/>
              <a:gd name="connsiteY20" fmla="*/ 140609 h 5841917"/>
              <a:gd name="connsiteX0" fmla="*/ 1161826 w 3874698"/>
              <a:gd name="connsiteY0" fmla="*/ 5745343 h 5841917"/>
              <a:gd name="connsiteX1" fmla="*/ 2721685 w 3874698"/>
              <a:gd name="connsiteY1" fmla="*/ 5670040 h 5841917"/>
              <a:gd name="connsiteX2" fmla="*/ 2926080 w 3874698"/>
              <a:gd name="connsiteY2" fmla="*/ 4163969 h 5841917"/>
              <a:gd name="connsiteX3" fmla="*/ 2796989 w 3874698"/>
              <a:gd name="connsiteY3" fmla="*/ 3324873 h 5841917"/>
              <a:gd name="connsiteX4" fmla="*/ 3076687 w 3874698"/>
              <a:gd name="connsiteY4" fmla="*/ 2657899 h 5841917"/>
              <a:gd name="connsiteX5" fmla="*/ 3291840 w 3874698"/>
              <a:gd name="connsiteY5" fmla="*/ 2023198 h 5841917"/>
              <a:gd name="connsiteX6" fmla="*/ 3700632 w 3874698"/>
              <a:gd name="connsiteY6" fmla="*/ 1485315 h 5841917"/>
              <a:gd name="connsiteX7" fmla="*/ 3861996 w 3874698"/>
              <a:gd name="connsiteY7" fmla="*/ 1033494 h 5841917"/>
              <a:gd name="connsiteX8" fmla="*/ 3388659 w 3874698"/>
              <a:gd name="connsiteY8" fmla="*/ 560157 h 5841917"/>
              <a:gd name="connsiteX9" fmla="*/ 3173506 w 3874698"/>
              <a:gd name="connsiteY9" fmla="*/ 366519 h 5841917"/>
              <a:gd name="connsiteX10" fmla="*/ 2926080 w 3874698"/>
              <a:gd name="connsiteY10" fmla="*/ 248186 h 5841917"/>
              <a:gd name="connsiteX11" fmla="*/ 2700169 w 3874698"/>
              <a:gd name="connsiteY11" fmla="*/ 291216 h 5841917"/>
              <a:gd name="connsiteX12" fmla="*/ 2495775 w 3874698"/>
              <a:gd name="connsiteY12" fmla="*/ 409550 h 5841917"/>
              <a:gd name="connsiteX13" fmla="*/ 2173045 w 3874698"/>
              <a:gd name="connsiteY13" fmla="*/ 441823 h 5841917"/>
              <a:gd name="connsiteX14" fmla="*/ 1731982 w 3874698"/>
              <a:gd name="connsiteY14" fmla="*/ 280459 h 5841917"/>
              <a:gd name="connsiteX15" fmla="*/ 1151069 w 3874698"/>
              <a:gd name="connsiteY15" fmla="*/ 65306 h 5841917"/>
              <a:gd name="connsiteX16" fmla="*/ 806824 w 3874698"/>
              <a:gd name="connsiteY16" fmla="*/ 760 h 5841917"/>
              <a:gd name="connsiteX17" fmla="*/ 204396 w 3874698"/>
              <a:gd name="connsiteY17" fmla="*/ 97579 h 5841917"/>
              <a:gd name="connsiteX18" fmla="*/ 0 w 3874698"/>
              <a:gd name="connsiteY18" fmla="*/ 140609 h 5841917"/>
              <a:gd name="connsiteX19" fmla="*/ 0 w 3874698"/>
              <a:gd name="connsiteY19" fmla="*/ 140609 h 5841917"/>
              <a:gd name="connsiteX20" fmla="*/ 0 w 3874698"/>
              <a:gd name="connsiteY20" fmla="*/ 140609 h 5841917"/>
              <a:gd name="connsiteX0" fmla="*/ 1161826 w 3874698"/>
              <a:gd name="connsiteY0" fmla="*/ 5745343 h 5841917"/>
              <a:gd name="connsiteX1" fmla="*/ 2721685 w 3874698"/>
              <a:gd name="connsiteY1" fmla="*/ 5670040 h 5841917"/>
              <a:gd name="connsiteX2" fmla="*/ 2926080 w 3874698"/>
              <a:gd name="connsiteY2" fmla="*/ 4163969 h 5841917"/>
              <a:gd name="connsiteX3" fmla="*/ 2796989 w 3874698"/>
              <a:gd name="connsiteY3" fmla="*/ 3324873 h 5841917"/>
              <a:gd name="connsiteX4" fmla="*/ 2915322 w 3874698"/>
              <a:gd name="connsiteY4" fmla="*/ 2679414 h 5841917"/>
              <a:gd name="connsiteX5" fmla="*/ 3291840 w 3874698"/>
              <a:gd name="connsiteY5" fmla="*/ 2023198 h 5841917"/>
              <a:gd name="connsiteX6" fmla="*/ 3700632 w 3874698"/>
              <a:gd name="connsiteY6" fmla="*/ 1485315 h 5841917"/>
              <a:gd name="connsiteX7" fmla="*/ 3861996 w 3874698"/>
              <a:gd name="connsiteY7" fmla="*/ 1033494 h 5841917"/>
              <a:gd name="connsiteX8" fmla="*/ 3388659 w 3874698"/>
              <a:gd name="connsiteY8" fmla="*/ 560157 h 5841917"/>
              <a:gd name="connsiteX9" fmla="*/ 3173506 w 3874698"/>
              <a:gd name="connsiteY9" fmla="*/ 366519 h 5841917"/>
              <a:gd name="connsiteX10" fmla="*/ 2926080 w 3874698"/>
              <a:gd name="connsiteY10" fmla="*/ 248186 h 5841917"/>
              <a:gd name="connsiteX11" fmla="*/ 2700169 w 3874698"/>
              <a:gd name="connsiteY11" fmla="*/ 291216 h 5841917"/>
              <a:gd name="connsiteX12" fmla="*/ 2495775 w 3874698"/>
              <a:gd name="connsiteY12" fmla="*/ 409550 h 5841917"/>
              <a:gd name="connsiteX13" fmla="*/ 2173045 w 3874698"/>
              <a:gd name="connsiteY13" fmla="*/ 441823 h 5841917"/>
              <a:gd name="connsiteX14" fmla="*/ 1731982 w 3874698"/>
              <a:gd name="connsiteY14" fmla="*/ 280459 h 5841917"/>
              <a:gd name="connsiteX15" fmla="*/ 1151069 w 3874698"/>
              <a:gd name="connsiteY15" fmla="*/ 65306 h 5841917"/>
              <a:gd name="connsiteX16" fmla="*/ 806824 w 3874698"/>
              <a:gd name="connsiteY16" fmla="*/ 760 h 5841917"/>
              <a:gd name="connsiteX17" fmla="*/ 204396 w 3874698"/>
              <a:gd name="connsiteY17" fmla="*/ 97579 h 5841917"/>
              <a:gd name="connsiteX18" fmla="*/ 0 w 3874698"/>
              <a:gd name="connsiteY18" fmla="*/ 140609 h 5841917"/>
              <a:gd name="connsiteX19" fmla="*/ 0 w 3874698"/>
              <a:gd name="connsiteY19" fmla="*/ 140609 h 5841917"/>
              <a:gd name="connsiteX20" fmla="*/ 0 w 3874698"/>
              <a:gd name="connsiteY20" fmla="*/ 140609 h 5841917"/>
              <a:gd name="connsiteX0" fmla="*/ 1161826 w 3874698"/>
              <a:gd name="connsiteY0" fmla="*/ 5745343 h 5841917"/>
              <a:gd name="connsiteX1" fmla="*/ 2721685 w 3874698"/>
              <a:gd name="connsiteY1" fmla="*/ 5670040 h 5841917"/>
              <a:gd name="connsiteX2" fmla="*/ 2926080 w 3874698"/>
              <a:gd name="connsiteY2" fmla="*/ 4163969 h 5841917"/>
              <a:gd name="connsiteX3" fmla="*/ 2678655 w 3874698"/>
              <a:gd name="connsiteY3" fmla="*/ 3346388 h 5841917"/>
              <a:gd name="connsiteX4" fmla="*/ 2915322 w 3874698"/>
              <a:gd name="connsiteY4" fmla="*/ 2679414 h 5841917"/>
              <a:gd name="connsiteX5" fmla="*/ 3291840 w 3874698"/>
              <a:gd name="connsiteY5" fmla="*/ 2023198 h 5841917"/>
              <a:gd name="connsiteX6" fmla="*/ 3700632 w 3874698"/>
              <a:gd name="connsiteY6" fmla="*/ 1485315 h 5841917"/>
              <a:gd name="connsiteX7" fmla="*/ 3861996 w 3874698"/>
              <a:gd name="connsiteY7" fmla="*/ 1033494 h 5841917"/>
              <a:gd name="connsiteX8" fmla="*/ 3388659 w 3874698"/>
              <a:gd name="connsiteY8" fmla="*/ 560157 h 5841917"/>
              <a:gd name="connsiteX9" fmla="*/ 3173506 w 3874698"/>
              <a:gd name="connsiteY9" fmla="*/ 366519 h 5841917"/>
              <a:gd name="connsiteX10" fmla="*/ 2926080 w 3874698"/>
              <a:gd name="connsiteY10" fmla="*/ 248186 h 5841917"/>
              <a:gd name="connsiteX11" fmla="*/ 2700169 w 3874698"/>
              <a:gd name="connsiteY11" fmla="*/ 291216 h 5841917"/>
              <a:gd name="connsiteX12" fmla="*/ 2495775 w 3874698"/>
              <a:gd name="connsiteY12" fmla="*/ 409550 h 5841917"/>
              <a:gd name="connsiteX13" fmla="*/ 2173045 w 3874698"/>
              <a:gd name="connsiteY13" fmla="*/ 441823 h 5841917"/>
              <a:gd name="connsiteX14" fmla="*/ 1731982 w 3874698"/>
              <a:gd name="connsiteY14" fmla="*/ 280459 h 5841917"/>
              <a:gd name="connsiteX15" fmla="*/ 1151069 w 3874698"/>
              <a:gd name="connsiteY15" fmla="*/ 65306 h 5841917"/>
              <a:gd name="connsiteX16" fmla="*/ 806824 w 3874698"/>
              <a:gd name="connsiteY16" fmla="*/ 760 h 5841917"/>
              <a:gd name="connsiteX17" fmla="*/ 204396 w 3874698"/>
              <a:gd name="connsiteY17" fmla="*/ 97579 h 5841917"/>
              <a:gd name="connsiteX18" fmla="*/ 0 w 3874698"/>
              <a:gd name="connsiteY18" fmla="*/ 140609 h 5841917"/>
              <a:gd name="connsiteX19" fmla="*/ 0 w 3874698"/>
              <a:gd name="connsiteY19" fmla="*/ 140609 h 5841917"/>
              <a:gd name="connsiteX20" fmla="*/ 0 w 3874698"/>
              <a:gd name="connsiteY20" fmla="*/ 140609 h 5841917"/>
              <a:gd name="connsiteX0" fmla="*/ 1161826 w 3874698"/>
              <a:gd name="connsiteY0" fmla="*/ 5745343 h 5843299"/>
              <a:gd name="connsiteX1" fmla="*/ 2721685 w 3874698"/>
              <a:gd name="connsiteY1" fmla="*/ 5670040 h 5843299"/>
              <a:gd name="connsiteX2" fmla="*/ 2829262 w 3874698"/>
              <a:gd name="connsiteY2" fmla="*/ 4142453 h 5843299"/>
              <a:gd name="connsiteX3" fmla="*/ 2678655 w 3874698"/>
              <a:gd name="connsiteY3" fmla="*/ 3346388 h 5843299"/>
              <a:gd name="connsiteX4" fmla="*/ 2915322 w 3874698"/>
              <a:gd name="connsiteY4" fmla="*/ 2679414 h 5843299"/>
              <a:gd name="connsiteX5" fmla="*/ 3291840 w 3874698"/>
              <a:gd name="connsiteY5" fmla="*/ 2023198 h 5843299"/>
              <a:gd name="connsiteX6" fmla="*/ 3700632 w 3874698"/>
              <a:gd name="connsiteY6" fmla="*/ 1485315 h 5843299"/>
              <a:gd name="connsiteX7" fmla="*/ 3861996 w 3874698"/>
              <a:gd name="connsiteY7" fmla="*/ 1033494 h 5843299"/>
              <a:gd name="connsiteX8" fmla="*/ 3388659 w 3874698"/>
              <a:gd name="connsiteY8" fmla="*/ 560157 h 5843299"/>
              <a:gd name="connsiteX9" fmla="*/ 3173506 w 3874698"/>
              <a:gd name="connsiteY9" fmla="*/ 366519 h 5843299"/>
              <a:gd name="connsiteX10" fmla="*/ 2926080 w 3874698"/>
              <a:gd name="connsiteY10" fmla="*/ 248186 h 5843299"/>
              <a:gd name="connsiteX11" fmla="*/ 2700169 w 3874698"/>
              <a:gd name="connsiteY11" fmla="*/ 291216 h 5843299"/>
              <a:gd name="connsiteX12" fmla="*/ 2495775 w 3874698"/>
              <a:gd name="connsiteY12" fmla="*/ 409550 h 5843299"/>
              <a:gd name="connsiteX13" fmla="*/ 2173045 w 3874698"/>
              <a:gd name="connsiteY13" fmla="*/ 441823 h 5843299"/>
              <a:gd name="connsiteX14" fmla="*/ 1731982 w 3874698"/>
              <a:gd name="connsiteY14" fmla="*/ 280459 h 5843299"/>
              <a:gd name="connsiteX15" fmla="*/ 1151069 w 3874698"/>
              <a:gd name="connsiteY15" fmla="*/ 65306 h 5843299"/>
              <a:gd name="connsiteX16" fmla="*/ 806824 w 3874698"/>
              <a:gd name="connsiteY16" fmla="*/ 760 h 5843299"/>
              <a:gd name="connsiteX17" fmla="*/ 204396 w 3874698"/>
              <a:gd name="connsiteY17" fmla="*/ 97579 h 5843299"/>
              <a:gd name="connsiteX18" fmla="*/ 0 w 3874698"/>
              <a:gd name="connsiteY18" fmla="*/ 140609 h 5843299"/>
              <a:gd name="connsiteX19" fmla="*/ 0 w 3874698"/>
              <a:gd name="connsiteY19" fmla="*/ 140609 h 5843299"/>
              <a:gd name="connsiteX20" fmla="*/ 0 w 3874698"/>
              <a:gd name="connsiteY20" fmla="*/ 140609 h 5843299"/>
              <a:gd name="connsiteX0" fmla="*/ 1161826 w 3874698"/>
              <a:gd name="connsiteY0" fmla="*/ 5745343 h 5776074"/>
              <a:gd name="connsiteX1" fmla="*/ 2624866 w 3874698"/>
              <a:gd name="connsiteY1" fmla="*/ 5444130 h 5776074"/>
              <a:gd name="connsiteX2" fmla="*/ 2829262 w 3874698"/>
              <a:gd name="connsiteY2" fmla="*/ 4142453 h 5776074"/>
              <a:gd name="connsiteX3" fmla="*/ 2678655 w 3874698"/>
              <a:gd name="connsiteY3" fmla="*/ 3346388 h 5776074"/>
              <a:gd name="connsiteX4" fmla="*/ 2915322 w 3874698"/>
              <a:gd name="connsiteY4" fmla="*/ 2679414 h 5776074"/>
              <a:gd name="connsiteX5" fmla="*/ 3291840 w 3874698"/>
              <a:gd name="connsiteY5" fmla="*/ 2023198 h 5776074"/>
              <a:gd name="connsiteX6" fmla="*/ 3700632 w 3874698"/>
              <a:gd name="connsiteY6" fmla="*/ 1485315 h 5776074"/>
              <a:gd name="connsiteX7" fmla="*/ 3861996 w 3874698"/>
              <a:gd name="connsiteY7" fmla="*/ 1033494 h 5776074"/>
              <a:gd name="connsiteX8" fmla="*/ 3388659 w 3874698"/>
              <a:gd name="connsiteY8" fmla="*/ 560157 h 5776074"/>
              <a:gd name="connsiteX9" fmla="*/ 3173506 w 3874698"/>
              <a:gd name="connsiteY9" fmla="*/ 366519 h 5776074"/>
              <a:gd name="connsiteX10" fmla="*/ 2926080 w 3874698"/>
              <a:gd name="connsiteY10" fmla="*/ 248186 h 5776074"/>
              <a:gd name="connsiteX11" fmla="*/ 2700169 w 3874698"/>
              <a:gd name="connsiteY11" fmla="*/ 291216 h 5776074"/>
              <a:gd name="connsiteX12" fmla="*/ 2495775 w 3874698"/>
              <a:gd name="connsiteY12" fmla="*/ 409550 h 5776074"/>
              <a:gd name="connsiteX13" fmla="*/ 2173045 w 3874698"/>
              <a:gd name="connsiteY13" fmla="*/ 441823 h 5776074"/>
              <a:gd name="connsiteX14" fmla="*/ 1731982 w 3874698"/>
              <a:gd name="connsiteY14" fmla="*/ 280459 h 5776074"/>
              <a:gd name="connsiteX15" fmla="*/ 1151069 w 3874698"/>
              <a:gd name="connsiteY15" fmla="*/ 65306 h 5776074"/>
              <a:gd name="connsiteX16" fmla="*/ 806824 w 3874698"/>
              <a:gd name="connsiteY16" fmla="*/ 760 h 5776074"/>
              <a:gd name="connsiteX17" fmla="*/ 204396 w 3874698"/>
              <a:gd name="connsiteY17" fmla="*/ 97579 h 5776074"/>
              <a:gd name="connsiteX18" fmla="*/ 0 w 3874698"/>
              <a:gd name="connsiteY18" fmla="*/ 140609 h 5776074"/>
              <a:gd name="connsiteX19" fmla="*/ 0 w 3874698"/>
              <a:gd name="connsiteY19" fmla="*/ 140609 h 5776074"/>
              <a:gd name="connsiteX20" fmla="*/ 0 w 3874698"/>
              <a:gd name="connsiteY20" fmla="*/ 140609 h 5776074"/>
              <a:gd name="connsiteX0" fmla="*/ 1215615 w 3874698"/>
              <a:gd name="connsiteY0" fmla="*/ 5594736 h 5652280"/>
              <a:gd name="connsiteX1" fmla="*/ 2624866 w 3874698"/>
              <a:gd name="connsiteY1" fmla="*/ 5444130 h 5652280"/>
              <a:gd name="connsiteX2" fmla="*/ 2829262 w 3874698"/>
              <a:gd name="connsiteY2" fmla="*/ 4142453 h 5652280"/>
              <a:gd name="connsiteX3" fmla="*/ 2678655 w 3874698"/>
              <a:gd name="connsiteY3" fmla="*/ 3346388 h 5652280"/>
              <a:gd name="connsiteX4" fmla="*/ 2915322 w 3874698"/>
              <a:gd name="connsiteY4" fmla="*/ 2679414 h 5652280"/>
              <a:gd name="connsiteX5" fmla="*/ 3291840 w 3874698"/>
              <a:gd name="connsiteY5" fmla="*/ 2023198 h 5652280"/>
              <a:gd name="connsiteX6" fmla="*/ 3700632 w 3874698"/>
              <a:gd name="connsiteY6" fmla="*/ 1485315 h 5652280"/>
              <a:gd name="connsiteX7" fmla="*/ 3861996 w 3874698"/>
              <a:gd name="connsiteY7" fmla="*/ 1033494 h 5652280"/>
              <a:gd name="connsiteX8" fmla="*/ 3388659 w 3874698"/>
              <a:gd name="connsiteY8" fmla="*/ 560157 h 5652280"/>
              <a:gd name="connsiteX9" fmla="*/ 3173506 w 3874698"/>
              <a:gd name="connsiteY9" fmla="*/ 366519 h 5652280"/>
              <a:gd name="connsiteX10" fmla="*/ 2926080 w 3874698"/>
              <a:gd name="connsiteY10" fmla="*/ 248186 h 5652280"/>
              <a:gd name="connsiteX11" fmla="*/ 2700169 w 3874698"/>
              <a:gd name="connsiteY11" fmla="*/ 291216 h 5652280"/>
              <a:gd name="connsiteX12" fmla="*/ 2495775 w 3874698"/>
              <a:gd name="connsiteY12" fmla="*/ 409550 h 5652280"/>
              <a:gd name="connsiteX13" fmla="*/ 2173045 w 3874698"/>
              <a:gd name="connsiteY13" fmla="*/ 441823 h 5652280"/>
              <a:gd name="connsiteX14" fmla="*/ 1731982 w 3874698"/>
              <a:gd name="connsiteY14" fmla="*/ 280459 h 5652280"/>
              <a:gd name="connsiteX15" fmla="*/ 1151069 w 3874698"/>
              <a:gd name="connsiteY15" fmla="*/ 65306 h 5652280"/>
              <a:gd name="connsiteX16" fmla="*/ 806824 w 3874698"/>
              <a:gd name="connsiteY16" fmla="*/ 760 h 5652280"/>
              <a:gd name="connsiteX17" fmla="*/ 204396 w 3874698"/>
              <a:gd name="connsiteY17" fmla="*/ 97579 h 5652280"/>
              <a:gd name="connsiteX18" fmla="*/ 0 w 3874698"/>
              <a:gd name="connsiteY18" fmla="*/ 140609 h 5652280"/>
              <a:gd name="connsiteX19" fmla="*/ 0 w 3874698"/>
              <a:gd name="connsiteY19" fmla="*/ 140609 h 5652280"/>
              <a:gd name="connsiteX20" fmla="*/ 0 w 3874698"/>
              <a:gd name="connsiteY20" fmla="*/ 140609 h 5652280"/>
              <a:gd name="connsiteX0" fmla="*/ 1215615 w 4165481"/>
              <a:gd name="connsiteY0" fmla="*/ 5594736 h 5652280"/>
              <a:gd name="connsiteX1" fmla="*/ 2624866 w 4165481"/>
              <a:gd name="connsiteY1" fmla="*/ 5444130 h 5652280"/>
              <a:gd name="connsiteX2" fmla="*/ 2829262 w 4165481"/>
              <a:gd name="connsiteY2" fmla="*/ 4142453 h 5652280"/>
              <a:gd name="connsiteX3" fmla="*/ 2678655 w 4165481"/>
              <a:gd name="connsiteY3" fmla="*/ 3346388 h 5652280"/>
              <a:gd name="connsiteX4" fmla="*/ 2915322 w 4165481"/>
              <a:gd name="connsiteY4" fmla="*/ 2679414 h 5652280"/>
              <a:gd name="connsiteX5" fmla="*/ 3291840 w 4165481"/>
              <a:gd name="connsiteY5" fmla="*/ 2023198 h 5652280"/>
              <a:gd name="connsiteX6" fmla="*/ 3700632 w 4165481"/>
              <a:gd name="connsiteY6" fmla="*/ 1485315 h 5652280"/>
              <a:gd name="connsiteX7" fmla="*/ 4160478 w 4165481"/>
              <a:gd name="connsiteY7" fmla="*/ 1062754 h 5652280"/>
              <a:gd name="connsiteX8" fmla="*/ 3388659 w 4165481"/>
              <a:gd name="connsiteY8" fmla="*/ 560157 h 5652280"/>
              <a:gd name="connsiteX9" fmla="*/ 3173506 w 4165481"/>
              <a:gd name="connsiteY9" fmla="*/ 366519 h 5652280"/>
              <a:gd name="connsiteX10" fmla="*/ 2926080 w 4165481"/>
              <a:gd name="connsiteY10" fmla="*/ 248186 h 5652280"/>
              <a:gd name="connsiteX11" fmla="*/ 2700169 w 4165481"/>
              <a:gd name="connsiteY11" fmla="*/ 291216 h 5652280"/>
              <a:gd name="connsiteX12" fmla="*/ 2495775 w 4165481"/>
              <a:gd name="connsiteY12" fmla="*/ 409550 h 5652280"/>
              <a:gd name="connsiteX13" fmla="*/ 2173045 w 4165481"/>
              <a:gd name="connsiteY13" fmla="*/ 441823 h 5652280"/>
              <a:gd name="connsiteX14" fmla="*/ 1731982 w 4165481"/>
              <a:gd name="connsiteY14" fmla="*/ 280459 h 5652280"/>
              <a:gd name="connsiteX15" fmla="*/ 1151069 w 4165481"/>
              <a:gd name="connsiteY15" fmla="*/ 65306 h 5652280"/>
              <a:gd name="connsiteX16" fmla="*/ 806824 w 4165481"/>
              <a:gd name="connsiteY16" fmla="*/ 760 h 5652280"/>
              <a:gd name="connsiteX17" fmla="*/ 204396 w 4165481"/>
              <a:gd name="connsiteY17" fmla="*/ 97579 h 5652280"/>
              <a:gd name="connsiteX18" fmla="*/ 0 w 4165481"/>
              <a:gd name="connsiteY18" fmla="*/ 140609 h 5652280"/>
              <a:gd name="connsiteX19" fmla="*/ 0 w 4165481"/>
              <a:gd name="connsiteY19" fmla="*/ 140609 h 5652280"/>
              <a:gd name="connsiteX20" fmla="*/ 0 w 4165481"/>
              <a:gd name="connsiteY20" fmla="*/ 140609 h 5652280"/>
              <a:gd name="connsiteX0" fmla="*/ 1215615 w 4169138"/>
              <a:gd name="connsiteY0" fmla="*/ 5594736 h 5652280"/>
              <a:gd name="connsiteX1" fmla="*/ 2624866 w 4169138"/>
              <a:gd name="connsiteY1" fmla="*/ 5444130 h 5652280"/>
              <a:gd name="connsiteX2" fmla="*/ 2829262 w 4169138"/>
              <a:gd name="connsiteY2" fmla="*/ 4142453 h 5652280"/>
              <a:gd name="connsiteX3" fmla="*/ 2678655 w 4169138"/>
              <a:gd name="connsiteY3" fmla="*/ 3346388 h 5652280"/>
              <a:gd name="connsiteX4" fmla="*/ 2915322 w 4169138"/>
              <a:gd name="connsiteY4" fmla="*/ 2679414 h 5652280"/>
              <a:gd name="connsiteX5" fmla="*/ 3291840 w 4169138"/>
              <a:gd name="connsiteY5" fmla="*/ 2023198 h 5652280"/>
              <a:gd name="connsiteX6" fmla="*/ 3772680 w 4169138"/>
              <a:gd name="connsiteY6" fmla="*/ 1612111 h 5652280"/>
              <a:gd name="connsiteX7" fmla="*/ 4160478 w 4169138"/>
              <a:gd name="connsiteY7" fmla="*/ 1062754 h 5652280"/>
              <a:gd name="connsiteX8" fmla="*/ 3388659 w 4169138"/>
              <a:gd name="connsiteY8" fmla="*/ 560157 h 5652280"/>
              <a:gd name="connsiteX9" fmla="*/ 3173506 w 4169138"/>
              <a:gd name="connsiteY9" fmla="*/ 366519 h 5652280"/>
              <a:gd name="connsiteX10" fmla="*/ 2926080 w 4169138"/>
              <a:gd name="connsiteY10" fmla="*/ 248186 h 5652280"/>
              <a:gd name="connsiteX11" fmla="*/ 2700169 w 4169138"/>
              <a:gd name="connsiteY11" fmla="*/ 291216 h 5652280"/>
              <a:gd name="connsiteX12" fmla="*/ 2495775 w 4169138"/>
              <a:gd name="connsiteY12" fmla="*/ 409550 h 5652280"/>
              <a:gd name="connsiteX13" fmla="*/ 2173045 w 4169138"/>
              <a:gd name="connsiteY13" fmla="*/ 441823 h 5652280"/>
              <a:gd name="connsiteX14" fmla="*/ 1731982 w 4169138"/>
              <a:gd name="connsiteY14" fmla="*/ 280459 h 5652280"/>
              <a:gd name="connsiteX15" fmla="*/ 1151069 w 4169138"/>
              <a:gd name="connsiteY15" fmla="*/ 65306 h 5652280"/>
              <a:gd name="connsiteX16" fmla="*/ 806824 w 4169138"/>
              <a:gd name="connsiteY16" fmla="*/ 760 h 5652280"/>
              <a:gd name="connsiteX17" fmla="*/ 204396 w 4169138"/>
              <a:gd name="connsiteY17" fmla="*/ 97579 h 5652280"/>
              <a:gd name="connsiteX18" fmla="*/ 0 w 4169138"/>
              <a:gd name="connsiteY18" fmla="*/ 140609 h 5652280"/>
              <a:gd name="connsiteX19" fmla="*/ 0 w 4169138"/>
              <a:gd name="connsiteY19" fmla="*/ 140609 h 5652280"/>
              <a:gd name="connsiteX20" fmla="*/ 0 w 4169138"/>
              <a:gd name="connsiteY20" fmla="*/ 140609 h 5652280"/>
              <a:gd name="connsiteX0" fmla="*/ 1215615 w 4168980"/>
              <a:gd name="connsiteY0" fmla="*/ 5594736 h 5652280"/>
              <a:gd name="connsiteX1" fmla="*/ 2624866 w 4168980"/>
              <a:gd name="connsiteY1" fmla="*/ 5444130 h 5652280"/>
              <a:gd name="connsiteX2" fmla="*/ 2829262 w 4168980"/>
              <a:gd name="connsiteY2" fmla="*/ 4142453 h 5652280"/>
              <a:gd name="connsiteX3" fmla="*/ 2678655 w 4168980"/>
              <a:gd name="connsiteY3" fmla="*/ 3346388 h 5652280"/>
              <a:gd name="connsiteX4" fmla="*/ 2915322 w 4168980"/>
              <a:gd name="connsiteY4" fmla="*/ 2679414 h 5652280"/>
              <a:gd name="connsiteX5" fmla="*/ 3333010 w 4168980"/>
              <a:gd name="connsiteY5" fmla="*/ 2130487 h 5652280"/>
              <a:gd name="connsiteX6" fmla="*/ 3772680 w 4168980"/>
              <a:gd name="connsiteY6" fmla="*/ 1612111 h 5652280"/>
              <a:gd name="connsiteX7" fmla="*/ 4160478 w 4168980"/>
              <a:gd name="connsiteY7" fmla="*/ 1062754 h 5652280"/>
              <a:gd name="connsiteX8" fmla="*/ 3388659 w 4168980"/>
              <a:gd name="connsiteY8" fmla="*/ 560157 h 5652280"/>
              <a:gd name="connsiteX9" fmla="*/ 3173506 w 4168980"/>
              <a:gd name="connsiteY9" fmla="*/ 366519 h 5652280"/>
              <a:gd name="connsiteX10" fmla="*/ 2926080 w 4168980"/>
              <a:gd name="connsiteY10" fmla="*/ 248186 h 5652280"/>
              <a:gd name="connsiteX11" fmla="*/ 2700169 w 4168980"/>
              <a:gd name="connsiteY11" fmla="*/ 291216 h 5652280"/>
              <a:gd name="connsiteX12" fmla="*/ 2495775 w 4168980"/>
              <a:gd name="connsiteY12" fmla="*/ 409550 h 5652280"/>
              <a:gd name="connsiteX13" fmla="*/ 2173045 w 4168980"/>
              <a:gd name="connsiteY13" fmla="*/ 441823 h 5652280"/>
              <a:gd name="connsiteX14" fmla="*/ 1731982 w 4168980"/>
              <a:gd name="connsiteY14" fmla="*/ 280459 h 5652280"/>
              <a:gd name="connsiteX15" fmla="*/ 1151069 w 4168980"/>
              <a:gd name="connsiteY15" fmla="*/ 65306 h 5652280"/>
              <a:gd name="connsiteX16" fmla="*/ 806824 w 4168980"/>
              <a:gd name="connsiteY16" fmla="*/ 760 h 5652280"/>
              <a:gd name="connsiteX17" fmla="*/ 204396 w 4168980"/>
              <a:gd name="connsiteY17" fmla="*/ 97579 h 5652280"/>
              <a:gd name="connsiteX18" fmla="*/ 0 w 4168980"/>
              <a:gd name="connsiteY18" fmla="*/ 140609 h 5652280"/>
              <a:gd name="connsiteX19" fmla="*/ 0 w 4168980"/>
              <a:gd name="connsiteY19" fmla="*/ 140609 h 5652280"/>
              <a:gd name="connsiteX20" fmla="*/ 0 w 4168980"/>
              <a:gd name="connsiteY20" fmla="*/ 140609 h 5652280"/>
              <a:gd name="connsiteX0" fmla="*/ 1215615 w 4168980"/>
              <a:gd name="connsiteY0" fmla="*/ 5594736 h 5652280"/>
              <a:gd name="connsiteX1" fmla="*/ 2624866 w 4168980"/>
              <a:gd name="connsiteY1" fmla="*/ 5444130 h 5652280"/>
              <a:gd name="connsiteX2" fmla="*/ 2829262 w 4168980"/>
              <a:gd name="connsiteY2" fmla="*/ 4142453 h 5652280"/>
              <a:gd name="connsiteX3" fmla="*/ 2678655 w 4168980"/>
              <a:gd name="connsiteY3" fmla="*/ 3346388 h 5652280"/>
              <a:gd name="connsiteX4" fmla="*/ 2935907 w 4168980"/>
              <a:gd name="connsiteY4" fmla="*/ 2786703 h 5652280"/>
              <a:gd name="connsiteX5" fmla="*/ 3333010 w 4168980"/>
              <a:gd name="connsiteY5" fmla="*/ 2130487 h 5652280"/>
              <a:gd name="connsiteX6" fmla="*/ 3772680 w 4168980"/>
              <a:gd name="connsiteY6" fmla="*/ 1612111 h 5652280"/>
              <a:gd name="connsiteX7" fmla="*/ 4160478 w 4168980"/>
              <a:gd name="connsiteY7" fmla="*/ 1062754 h 5652280"/>
              <a:gd name="connsiteX8" fmla="*/ 3388659 w 4168980"/>
              <a:gd name="connsiteY8" fmla="*/ 560157 h 5652280"/>
              <a:gd name="connsiteX9" fmla="*/ 3173506 w 4168980"/>
              <a:gd name="connsiteY9" fmla="*/ 366519 h 5652280"/>
              <a:gd name="connsiteX10" fmla="*/ 2926080 w 4168980"/>
              <a:gd name="connsiteY10" fmla="*/ 248186 h 5652280"/>
              <a:gd name="connsiteX11" fmla="*/ 2700169 w 4168980"/>
              <a:gd name="connsiteY11" fmla="*/ 291216 h 5652280"/>
              <a:gd name="connsiteX12" fmla="*/ 2495775 w 4168980"/>
              <a:gd name="connsiteY12" fmla="*/ 409550 h 5652280"/>
              <a:gd name="connsiteX13" fmla="*/ 2173045 w 4168980"/>
              <a:gd name="connsiteY13" fmla="*/ 441823 h 5652280"/>
              <a:gd name="connsiteX14" fmla="*/ 1731982 w 4168980"/>
              <a:gd name="connsiteY14" fmla="*/ 280459 h 5652280"/>
              <a:gd name="connsiteX15" fmla="*/ 1151069 w 4168980"/>
              <a:gd name="connsiteY15" fmla="*/ 65306 h 5652280"/>
              <a:gd name="connsiteX16" fmla="*/ 806824 w 4168980"/>
              <a:gd name="connsiteY16" fmla="*/ 760 h 5652280"/>
              <a:gd name="connsiteX17" fmla="*/ 204396 w 4168980"/>
              <a:gd name="connsiteY17" fmla="*/ 97579 h 5652280"/>
              <a:gd name="connsiteX18" fmla="*/ 0 w 4168980"/>
              <a:gd name="connsiteY18" fmla="*/ 140609 h 5652280"/>
              <a:gd name="connsiteX19" fmla="*/ 0 w 4168980"/>
              <a:gd name="connsiteY19" fmla="*/ 140609 h 5652280"/>
              <a:gd name="connsiteX20" fmla="*/ 0 w 4168980"/>
              <a:gd name="connsiteY20" fmla="*/ 140609 h 5652280"/>
              <a:gd name="connsiteX0" fmla="*/ 1215615 w 4168980"/>
              <a:gd name="connsiteY0" fmla="*/ 5594736 h 5652280"/>
              <a:gd name="connsiteX1" fmla="*/ 2624866 w 4168980"/>
              <a:gd name="connsiteY1" fmla="*/ 5444130 h 5652280"/>
              <a:gd name="connsiteX2" fmla="*/ 2829262 w 4168980"/>
              <a:gd name="connsiteY2" fmla="*/ 4142453 h 5652280"/>
              <a:gd name="connsiteX3" fmla="*/ 2740410 w 4168980"/>
              <a:gd name="connsiteY3" fmla="*/ 3404908 h 5652280"/>
              <a:gd name="connsiteX4" fmla="*/ 2935907 w 4168980"/>
              <a:gd name="connsiteY4" fmla="*/ 2786703 h 5652280"/>
              <a:gd name="connsiteX5" fmla="*/ 3333010 w 4168980"/>
              <a:gd name="connsiteY5" fmla="*/ 2130487 h 5652280"/>
              <a:gd name="connsiteX6" fmla="*/ 3772680 w 4168980"/>
              <a:gd name="connsiteY6" fmla="*/ 1612111 h 5652280"/>
              <a:gd name="connsiteX7" fmla="*/ 4160478 w 4168980"/>
              <a:gd name="connsiteY7" fmla="*/ 1062754 h 5652280"/>
              <a:gd name="connsiteX8" fmla="*/ 3388659 w 4168980"/>
              <a:gd name="connsiteY8" fmla="*/ 560157 h 5652280"/>
              <a:gd name="connsiteX9" fmla="*/ 3173506 w 4168980"/>
              <a:gd name="connsiteY9" fmla="*/ 366519 h 5652280"/>
              <a:gd name="connsiteX10" fmla="*/ 2926080 w 4168980"/>
              <a:gd name="connsiteY10" fmla="*/ 248186 h 5652280"/>
              <a:gd name="connsiteX11" fmla="*/ 2700169 w 4168980"/>
              <a:gd name="connsiteY11" fmla="*/ 291216 h 5652280"/>
              <a:gd name="connsiteX12" fmla="*/ 2495775 w 4168980"/>
              <a:gd name="connsiteY12" fmla="*/ 409550 h 5652280"/>
              <a:gd name="connsiteX13" fmla="*/ 2173045 w 4168980"/>
              <a:gd name="connsiteY13" fmla="*/ 441823 h 5652280"/>
              <a:gd name="connsiteX14" fmla="*/ 1731982 w 4168980"/>
              <a:gd name="connsiteY14" fmla="*/ 280459 h 5652280"/>
              <a:gd name="connsiteX15" fmla="*/ 1151069 w 4168980"/>
              <a:gd name="connsiteY15" fmla="*/ 65306 h 5652280"/>
              <a:gd name="connsiteX16" fmla="*/ 806824 w 4168980"/>
              <a:gd name="connsiteY16" fmla="*/ 760 h 5652280"/>
              <a:gd name="connsiteX17" fmla="*/ 204396 w 4168980"/>
              <a:gd name="connsiteY17" fmla="*/ 97579 h 5652280"/>
              <a:gd name="connsiteX18" fmla="*/ 0 w 4168980"/>
              <a:gd name="connsiteY18" fmla="*/ 140609 h 5652280"/>
              <a:gd name="connsiteX19" fmla="*/ 0 w 4168980"/>
              <a:gd name="connsiteY19" fmla="*/ 140609 h 5652280"/>
              <a:gd name="connsiteX20" fmla="*/ 0 w 4168980"/>
              <a:gd name="connsiteY20" fmla="*/ 140609 h 5652280"/>
              <a:gd name="connsiteX0" fmla="*/ 1215615 w 4168980"/>
              <a:gd name="connsiteY0" fmla="*/ 5594736 h 5650557"/>
              <a:gd name="connsiteX1" fmla="*/ 2624866 w 4168980"/>
              <a:gd name="connsiteY1" fmla="*/ 5444130 h 5650557"/>
              <a:gd name="connsiteX2" fmla="*/ 2880724 w 4168980"/>
              <a:gd name="connsiteY2" fmla="*/ 4181467 h 5650557"/>
              <a:gd name="connsiteX3" fmla="*/ 2740410 w 4168980"/>
              <a:gd name="connsiteY3" fmla="*/ 3404908 h 5650557"/>
              <a:gd name="connsiteX4" fmla="*/ 2935907 w 4168980"/>
              <a:gd name="connsiteY4" fmla="*/ 2786703 h 5650557"/>
              <a:gd name="connsiteX5" fmla="*/ 3333010 w 4168980"/>
              <a:gd name="connsiteY5" fmla="*/ 2130487 h 5650557"/>
              <a:gd name="connsiteX6" fmla="*/ 3772680 w 4168980"/>
              <a:gd name="connsiteY6" fmla="*/ 1612111 h 5650557"/>
              <a:gd name="connsiteX7" fmla="*/ 4160478 w 4168980"/>
              <a:gd name="connsiteY7" fmla="*/ 1062754 h 5650557"/>
              <a:gd name="connsiteX8" fmla="*/ 3388659 w 4168980"/>
              <a:gd name="connsiteY8" fmla="*/ 560157 h 5650557"/>
              <a:gd name="connsiteX9" fmla="*/ 3173506 w 4168980"/>
              <a:gd name="connsiteY9" fmla="*/ 366519 h 5650557"/>
              <a:gd name="connsiteX10" fmla="*/ 2926080 w 4168980"/>
              <a:gd name="connsiteY10" fmla="*/ 248186 h 5650557"/>
              <a:gd name="connsiteX11" fmla="*/ 2700169 w 4168980"/>
              <a:gd name="connsiteY11" fmla="*/ 291216 h 5650557"/>
              <a:gd name="connsiteX12" fmla="*/ 2495775 w 4168980"/>
              <a:gd name="connsiteY12" fmla="*/ 409550 h 5650557"/>
              <a:gd name="connsiteX13" fmla="*/ 2173045 w 4168980"/>
              <a:gd name="connsiteY13" fmla="*/ 441823 h 5650557"/>
              <a:gd name="connsiteX14" fmla="*/ 1731982 w 4168980"/>
              <a:gd name="connsiteY14" fmla="*/ 280459 h 5650557"/>
              <a:gd name="connsiteX15" fmla="*/ 1151069 w 4168980"/>
              <a:gd name="connsiteY15" fmla="*/ 65306 h 5650557"/>
              <a:gd name="connsiteX16" fmla="*/ 806824 w 4168980"/>
              <a:gd name="connsiteY16" fmla="*/ 760 h 5650557"/>
              <a:gd name="connsiteX17" fmla="*/ 204396 w 4168980"/>
              <a:gd name="connsiteY17" fmla="*/ 97579 h 5650557"/>
              <a:gd name="connsiteX18" fmla="*/ 0 w 4168980"/>
              <a:gd name="connsiteY18" fmla="*/ 140609 h 5650557"/>
              <a:gd name="connsiteX19" fmla="*/ 0 w 4168980"/>
              <a:gd name="connsiteY19" fmla="*/ 140609 h 5650557"/>
              <a:gd name="connsiteX20" fmla="*/ 0 w 4168980"/>
              <a:gd name="connsiteY20" fmla="*/ 140609 h 5650557"/>
              <a:gd name="connsiteX0" fmla="*/ 1215615 w 4168980"/>
              <a:gd name="connsiteY0" fmla="*/ 5594736 h 5672849"/>
              <a:gd name="connsiteX1" fmla="*/ 2686621 w 4168980"/>
              <a:gd name="connsiteY1" fmla="*/ 5502651 h 5672849"/>
              <a:gd name="connsiteX2" fmla="*/ 2880724 w 4168980"/>
              <a:gd name="connsiteY2" fmla="*/ 4181467 h 5672849"/>
              <a:gd name="connsiteX3" fmla="*/ 2740410 w 4168980"/>
              <a:gd name="connsiteY3" fmla="*/ 3404908 h 5672849"/>
              <a:gd name="connsiteX4" fmla="*/ 2935907 w 4168980"/>
              <a:gd name="connsiteY4" fmla="*/ 2786703 h 5672849"/>
              <a:gd name="connsiteX5" fmla="*/ 3333010 w 4168980"/>
              <a:gd name="connsiteY5" fmla="*/ 2130487 h 5672849"/>
              <a:gd name="connsiteX6" fmla="*/ 3772680 w 4168980"/>
              <a:gd name="connsiteY6" fmla="*/ 1612111 h 5672849"/>
              <a:gd name="connsiteX7" fmla="*/ 4160478 w 4168980"/>
              <a:gd name="connsiteY7" fmla="*/ 1062754 h 5672849"/>
              <a:gd name="connsiteX8" fmla="*/ 3388659 w 4168980"/>
              <a:gd name="connsiteY8" fmla="*/ 560157 h 5672849"/>
              <a:gd name="connsiteX9" fmla="*/ 3173506 w 4168980"/>
              <a:gd name="connsiteY9" fmla="*/ 366519 h 5672849"/>
              <a:gd name="connsiteX10" fmla="*/ 2926080 w 4168980"/>
              <a:gd name="connsiteY10" fmla="*/ 248186 h 5672849"/>
              <a:gd name="connsiteX11" fmla="*/ 2700169 w 4168980"/>
              <a:gd name="connsiteY11" fmla="*/ 291216 h 5672849"/>
              <a:gd name="connsiteX12" fmla="*/ 2495775 w 4168980"/>
              <a:gd name="connsiteY12" fmla="*/ 409550 h 5672849"/>
              <a:gd name="connsiteX13" fmla="*/ 2173045 w 4168980"/>
              <a:gd name="connsiteY13" fmla="*/ 441823 h 5672849"/>
              <a:gd name="connsiteX14" fmla="*/ 1731982 w 4168980"/>
              <a:gd name="connsiteY14" fmla="*/ 280459 h 5672849"/>
              <a:gd name="connsiteX15" fmla="*/ 1151069 w 4168980"/>
              <a:gd name="connsiteY15" fmla="*/ 65306 h 5672849"/>
              <a:gd name="connsiteX16" fmla="*/ 806824 w 4168980"/>
              <a:gd name="connsiteY16" fmla="*/ 760 h 5672849"/>
              <a:gd name="connsiteX17" fmla="*/ 204396 w 4168980"/>
              <a:gd name="connsiteY17" fmla="*/ 97579 h 5672849"/>
              <a:gd name="connsiteX18" fmla="*/ 0 w 4168980"/>
              <a:gd name="connsiteY18" fmla="*/ 140609 h 5672849"/>
              <a:gd name="connsiteX19" fmla="*/ 0 w 4168980"/>
              <a:gd name="connsiteY19" fmla="*/ 140609 h 5672849"/>
              <a:gd name="connsiteX20" fmla="*/ 0 w 4168980"/>
              <a:gd name="connsiteY20" fmla="*/ 140609 h 5672849"/>
              <a:gd name="connsiteX0" fmla="*/ 1215615 w 4168980"/>
              <a:gd name="connsiteY0" fmla="*/ 5594736 h 5672849"/>
              <a:gd name="connsiteX1" fmla="*/ 2686621 w 4168980"/>
              <a:gd name="connsiteY1" fmla="*/ 5502651 h 5672849"/>
              <a:gd name="connsiteX2" fmla="*/ 2880724 w 4168980"/>
              <a:gd name="connsiteY2" fmla="*/ 4181467 h 5672849"/>
              <a:gd name="connsiteX3" fmla="*/ 2740410 w 4168980"/>
              <a:gd name="connsiteY3" fmla="*/ 3404908 h 5672849"/>
              <a:gd name="connsiteX4" fmla="*/ 2935907 w 4168980"/>
              <a:gd name="connsiteY4" fmla="*/ 2786703 h 5672849"/>
              <a:gd name="connsiteX5" fmla="*/ 3333010 w 4168980"/>
              <a:gd name="connsiteY5" fmla="*/ 2130487 h 5672849"/>
              <a:gd name="connsiteX6" fmla="*/ 3772680 w 4168980"/>
              <a:gd name="connsiteY6" fmla="*/ 1612111 h 5672849"/>
              <a:gd name="connsiteX7" fmla="*/ 4160478 w 4168980"/>
              <a:gd name="connsiteY7" fmla="*/ 1062754 h 5672849"/>
              <a:gd name="connsiteX8" fmla="*/ 3388659 w 4168980"/>
              <a:gd name="connsiteY8" fmla="*/ 560157 h 5672849"/>
              <a:gd name="connsiteX9" fmla="*/ 3204383 w 4168980"/>
              <a:gd name="connsiteY9" fmla="*/ 317751 h 5672849"/>
              <a:gd name="connsiteX10" fmla="*/ 2926080 w 4168980"/>
              <a:gd name="connsiteY10" fmla="*/ 248186 h 5672849"/>
              <a:gd name="connsiteX11" fmla="*/ 2700169 w 4168980"/>
              <a:gd name="connsiteY11" fmla="*/ 291216 h 5672849"/>
              <a:gd name="connsiteX12" fmla="*/ 2495775 w 4168980"/>
              <a:gd name="connsiteY12" fmla="*/ 409550 h 5672849"/>
              <a:gd name="connsiteX13" fmla="*/ 2173045 w 4168980"/>
              <a:gd name="connsiteY13" fmla="*/ 441823 h 5672849"/>
              <a:gd name="connsiteX14" fmla="*/ 1731982 w 4168980"/>
              <a:gd name="connsiteY14" fmla="*/ 280459 h 5672849"/>
              <a:gd name="connsiteX15" fmla="*/ 1151069 w 4168980"/>
              <a:gd name="connsiteY15" fmla="*/ 65306 h 5672849"/>
              <a:gd name="connsiteX16" fmla="*/ 806824 w 4168980"/>
              <a:gd name="connsiteY16" fmla="*/ 760 h 5672849"/>
              <a:gd name="connsiteX17" fmla="*/ 204396 w 4168980"/>
              <a:gd name="connsiteY17" fmla="*/ 97579 h 5672849"/>
              <a:gd name="connsiteX18" fmla="*/ 0 w 4168980"/>
              <a:gd name="connsiteY18" fmla="*/ 140609 h 5672849"/>
              <a:gd name="connsiteX19" fmla="*/ 0 w 4168980"/>
              <a:gd name="connsiteY19" fmla="*/ 140609 h 5672849"/>
              <a:gd name="connsiteX20" fmla="*/ 0 w 4168980"/>
              <a:gd name="connsiteY20" fmla="*/ 140609 h 5672849"/>
              <a:gd name="connsiteX0" fmla="*/ 1215615 w 4168980"/>
              <a:gd name="connsiteY0" fmla="*/ 5594736 h 5672849"/>
              <a:gd name="connsiteX1" fmla="*/ 2686621 w 4168980"/>
              <a:gd name="connsiteY1" fmla="*/ 5502651 h 5672849"/>
              <a:gd name="connsiteX2" fmla="*/ 2880724 w 4168980"/>
              <a:gd name="connsiteY2" fmla="*/ 4181467 h 5672849"/>
              <a:gd name="connsiteX3" fmla="*/ 2740410 w 4168980"/>
              <a:gd name="connsiteY3" fmla="*/ 3404908 h 5672849"/>
              <a:gd name="connsiteX4" fmla="*/ 2935907 w 4168980"/>
              <a:gd name="connsiteY4" fmla="*/ 2786703 h 5672849"/>
              <a:gd name="connsiteX5" fmla="*/ 3333010 w 4168980"/>
              <a:gd name="connsiteY5" fmla="*/ 2130487 h 5672849"/>
              <a:gd name="connsiteX6" fmla="*/ 3772680 w 4168980"/>
              <a:gd name="connsiteY6" fmla="*/ 1612111 h 5672849"/>
              <a:gd name="connsiteX7" fmla="*/ 4160478 w 4168980"/>
              <a:gd name="connsiteY7" fmla="*/ 1062754 h 5672849"/>
              <a:gd name="connsiteX8" fmla="*/ 3388659 w 4168980"/>
              <a:gd name="connsiteY8" fmla="*/ 560157 h 5672849"/>
              <a:gd name="connsiteX9" fmla="*/ 3204383 w 4168980"/>
              <a:gd name="connsiteY9" fmla="*/ 317751 h 5672849"/>
              <a:gd name="connsiteX10" fmla="*/ 2998126 w 4168980"/>
              <a:gd name="connsiteY10" fmla="*/ 179910 h 5672849"/>
              <a:gd name="connsiteX11" fmla="*/ 2700169 w 4168980"/>
              <a:gd name="connsiteY11" fmla="*/ 291216 h 5672849"/>
              <a:gd name="connsiteX12" fmla="*/ 2495775 w 4168980"/>
              <a:gd name="connsiteY12" fmla="*/ 409550 h 5672849"/>
              <a:gd name="connsiteX13" fmla="*/ 2173045 w 4168980"/>
              <a:gd name="connsiteY13" fmla="*/ 441823 h 5672849"/>
              <a:gd name="connsiteX14" fmla="*/ 1731982 w 4168980"/>
              <a:gd name="connsiteY14" fmla="*/ 280459 h 5672849"/>
              <a:gd name="connsiteX15" fmla="*/ 1151069 w 4168980"/>
              <a:gd name="connsiteY15" fmla="*/ 65306 h 5672849"/>
              <a:gd name="connsiteX16" fmla="*/ 806824 w 4168980"/>
              <a:gd name="connsiteY16" fmla="*/ 760 h 5672849"/>
              <a:gd name="connsiteX17" fmla="*/ 204396 w 4168980"/>
              <a:gd name="connsiteY17" fmla="*/ 97579 h 5672849"/>
              <a:gd name="connsiteX18" fmla="*/ 0 w 4168980"/>
              <a:gd name="connsiteY18" fmla="*/ 140609 h 5672849"/>
              <a:gd name="connsiteX19" fmla="*/ 0 w 4168980"/>
              <a:gd name="connsiteY19" fmla="*/ 140609 h 5672849"/>
              <a:gd name="connsiteX20" fmla="*/ 0 w 4168980"/>
              <a:gd name="connsiteY20" fmla="*/ 140609 h 5672849"/>
              <a:gd name="connsiteX0" fmla="*/ 1215615 w 4163946"/>
              <a:gd name="connsiteY0" fmla="*/ 5594736 h 5672849"/>
              <a:gd name="connsiteX1" fmla="*/ 2686621 w 4163946"/>
              <a:gd name="connsiteY1" fmla="*/ 5502651 h 5672849"/>
              <a:gd name="connsiteX2" fmla="*/ 2880724 w 4163946"/>
              <a:gd name="connsiteY2" fmla="*/ 4181467 h 5672849"/>
              <a:gd name="connsiteX3" fmla="*/ 2740410 w 4163946"/>
              <a:gd name="connsiteY3" fmla="*/ 3404908 h 5672849"/>
              <a:gd name="connsiteX4" fmla="*/ 2935907 w 4163946"/>
              <a:gd name="connsiteY4" fmla="*/ 2786703 h 5672849"/>
              <a:gd name="connsiteX5" fmla="*/ 3333010 w 4163946"/>
              <a:gd name="connsiteY5" fmla="*/ 2130487 h 5672849"/>
              <a:gd name="connsiteX6" fmla="*/ 3772680 w 4163946"/>
              <a:gd name="connsiteY6" fmla="*/ 1612111 h 5672849"/>
              <a:gd name="connsiteX7" fmla="*/ 4160478 w 4163946"/>
              <a:gd name="connsiteY7" fmla="*/ 1062754 h 5672849"/>
              <a:gd name="connsiteX8" fmla="*/ 3543046 w 4163946"/>
              <a:gd name="connsiteY8" fmla="*/ 569910 h 5672849"/>
              <a:gd name="connsiteX9" fmla="*/ 3204383 w 4163946"/>
              <a:gd name="connsiteY9" fmla="*/ 317751 h 5672849"/>
              <a:gd name="connsiteX10" fmla="*/ 2998126 w 4163946"/>
              <a:gd name="connsiteY10" fmla="*/ 179910 h 5672849"/>
              <a:gd name="connsiteX11" fmla="*/ 2700169 w 4163946"/>
              <a:gd name="connsiteY11" fmla="*/ 291216 h 5672849"/>
              <a:gd name="connsiteX12" fmla="*/ 2495775 w 4163946"/>
              <a:gd name="connsiteY12" fmla="*/ 409550 h 5672849"/>
              <a:gd name="connsiteX13" fmla="*/ 2173045 w 4163946"/>
              <a:gd name="connsiteY13" fmla="*/ 441823 h 5672849"/>
              <a:gd name="connsiteX14" fmla="*/ 1731982 w 4163946"/>
              <a:gd name="connsiteY14" fmla="*/ 280459 h 5672849"/>
              <a:gd name="connsiteX15" fmla="*/ 1151069 w 4163946"/>
              <a:gd name="connsiteY15" fmla="*/ 65306 h 5672849"/>
              <a:gd name="connsiteX16" fmla="*/ 806824 w 4163946"/>
              <a:gd name="connsiteY16" fmla="*/ 760 h 5672849"/>
              <a:gd name="connsiteX17" fmla="*/ 204396 w 4163946"/>
              <a:gd name="connsiteY17" fmla="*/ 97579 h 5672849"/>
              <a:gd name="connsiteX18" fmla="*/ 0 w 4163946"/>
              <a:gd name="connsiteY18" fmla="*/ 140609 h 5672849"/>
              <a:gd name="connsiteX19" fmla="*/ 0 w 4163946"/>
              <a:gd name="connsiteY19" fmla="*/ 140609 h 5672849"/>
              <a:gd name="connsiteX20" fmla="*/ 0 w 4163946"/>
              <a:gd name="connsiteY20" fmla="*/ 140609 h 567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63946" h="5672849">
                <a:moveTo>
                  <a:pt x="1215615" y="5594736"/>
                </a:moveTo>
                <a:cubicBezTo>
                  <a:pt x="1848523" y="5688865"/>
                  <a:pt x="2409103" y="5738196"/>
                  <a:pt x="2686621" y="5502651"/>
                </a:cubicBezTo>
                <a:cubicBezTo>
                  <a:pt x="2964139" y="5267106"/>
                  <a:pt x="2871759" y="4531091"/>
                  <a:pt x="2880724" y="4181467"/>
                </a:cubicBezTo>
                <a:cubicBezTo>
                  <a:pt x="2889689" y="3831843"/>
                  <a:pt x="2731213" y="3637369"/>
                  <a:pt x="2740410" y="3404908"/>
                </a:cubicBezTo>
                <a:cubicBezTo>
                  <a:pt x="2749607" y="3172447"/>
                  <a:pt x="2837140" y="2999107"/>
                  <a:pt x="2935907" y="2786703"/>
                </a:cubicBezTo>
                <a:cubicBezTo>
                  <a:pt x="3034674" y="2574300"/>
                  <a:pt x="3193548" y="2326252"/>
                  <a:pt x="3333010" y="2130487"/>
                </a:cubicBezTo>
                <a:cubicBezTo>
                  <a:pt x="3472472" y="1934722"/>
                  <a:pt x="3634769" y="1790067"/>
                  <a:pt x="3772680" y="1612111"/>
                </a:cubicBezTo>
                <a:cubicBezTo>
                  <a:pt x="3910591" y="1434155"/>
                  <a:pt x="4198750" y="1236454"/>
                  <a:pt x="4160478" y="1062754"/>
                </a:cubicBezTo>
                <a:cubicBezTo>
                  <a:pt x="4122206" y="889054"/>
                  <a:pt x="3702395" y="694077"/>
                  <a:pt x="3543046" y="569910"/>
                </a:cubicBezTo>
                <a:cubicBezTo>
                  <a:pt x="3383697" y="445743"/>
                  <a:pt x="3295203" y="382751"/>
                  <a:pt x="3204383" y="317751"/>
                </a:cubicBezTo>
                <a:cubicBezTo>
                  <a:pt x="3113563" y="252751"/>
                  <a:pt x="3082162" y="184332"/>
                  <a:pt x="2998126" y="179910"/>
                </a:cubicBezTo>
                <a:cubicBezTo>
                  <a:pt x="2914090" y="175488"/>
                  <a:pt x="2783894" y="252943"/>
                  <a:pt x="2700169" y="291216"/>
                </a:cubicBezTo>
                <a:cubicBezTo>
                  <a:pt x="2616444" y="329489"/>
                  <a:pt x="2583629" y="384449"/>
                  <a:pt x="2495775" y="409550"/>
                </a:cubicBezTo>
                <a:cubicBezTo>
                  <a:pt x="2407921" y="434651"/>
                  <a:pt x="2300344" y="463338"/>
                  <a:pt x="2173045" y="441823"/>
                </a:cubicBezTo>
                <a:cubicBezTo>
                  <a:pt x="2045746" y="420308"/>
                  <a:pt x="1731982" y="280459"/>
                  <a:pt x="1731982" y="280459"/>
                </a:cubicBezTo>
                <a:cubicBezTo>
                  <a:pt x="1561653" y="217706"/>
                  <a:pt x="1305262" y="111922"/>
                  <a:pt x="1151069" y="65306"/>
                </a:cubicBezTo>
                <a:cubicBezTo>
                  <a:pt x="996876" y="18689"/>
                  <a:pt x="964603" y="-4619"/>
                  <a:pt x="806824" y="760"/>
                </a:cubicBezTo>
                <a:cubicBezTo>
                  <a:pt x="649045" y="6139"/>
                  <a:pt x="338867" y="74271"/>
                  <a:pt x="204396" y="97579"/>
                </a:cubicBezTo>
                <a:cubicBezTo>
                  <a:pt x="69925" y="120887"/>
                  <a:pt x="0" y="140609"/>
                  <a:pt x="0" y="140609"/>
                </a:cubicBezTo>
                <a:lnTo>
                  <a:pt x="0" y="140609"/>
                </a:lnTo>
                <a:lnTo>
                  <a:pt x="0" y="140609"/>
                </a:lnTo>
              </a:path>
            </a:pathLst>
          </a:custGeom>
          <a:noFill/>
          <a:ln w="6032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537492-363B-D256-1625-22F99529FB7F}"/>
              </a:ext>
            </a:extLst>
          </p:cNvPr>
          <p:cNvCxnSpPr/>
          <p:nvPr/>
        </p:nvCxnSpPr>
        <p:spPr>
          <a:xfrm>
            <a:off x="8961120" y="2663067"/>
            <a:ext cx="849854" cy="0"/>
          </a:xfrm>
          <a:prstGeom prst="line">
            <a:avLst/>
          </a:prstGeom>
          <a:noFill/>
          <a:ln w="603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0EF0DB-449B-E4AE-552F-B07BACA0543D}"/>
              </a:ext>
            </a:extLst>
          </p:cNvPr>
          <p:cNvCxnSpPr/>
          <p:nvPr/>
        </p:nvCxnSpPr>
        <p:spPr>
          <a:xfrm>
            <a:off x="8961120" y="3061100"/>
            <a:ext cx="849854" cy="0"/>
          </a:xfrm>
          <a:prstGeom prst="line">
            <a:avLst/>
          </a:prstGeom>
          <a:noFill/>
          <a:ln w="6032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D6C9687-4F31-EE94-A54B-F8204BF8E47A}"/>
              </a:ext>
            </a:extLst>
          </p:cNvPr>
          <p:cNvSpPr/>
          <p:nvPr/>
        </p:nvSpPr>
        <p:spPr>
          <a:xfrm>
            <a:off x="9206560" y="3312192"/>
            <a:ext cx="535672" cy="4096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6EE368-D1FA-4BA7-CB1E-5933CC52D4BF}"/>
              </a:ext>
            </a:extLst>
          </p:cNvPr>
          <p:cNvSpPr txBox="1"/>
          <p:nvPr/>
        </p:nvSpPr>
        <p:spPr>
          <a:xfrm>
            <a:off x="9900550" y="2521489"/>
            <a:ext cx="2108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NB Detour (3 miles)</a:t>
            </a:r>
          </a:p>
          <a:p>
            <a:r>
              <a:rPr lang="en-US" dirty="0"/>
              <a:t>SB Detour (3 miles)</a:t>
            </a:r>
          </a:p>
          <a:p>
            <a:endParaRPr lang="en-US" dirty="0"/>
          </a:p>
          <a:p>
            <a:r>
              <a:rPr lang="en-US" dirty="0"/>
              <a:t>Road Closure Area</a:t>
            </a:r>
          </a:p>
          <a:p>
            <a:r>
              <a:rPr lang="en-US" dirty="0"/>
              <a:t>(road open for large trucks and EMS)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AE7138-305D-2C66-B1AC-14C87F8339E3}"/>
              </a:ext>
            </a:extLst>
          </p:cNvPr>
          <p:cNvSpPr txBox="1"/>
          <p:nvPr/>
        </p:nvSpPr>
        <p:spPr>
          <a:xfrm>
            <a:off x="8928848" y="710214"/>
            <a:ext cx="2064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North Valley Road Detour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B55BEA-E0C7-3104-B26B-AA58D22A5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" y="6376505"/>
            <a:ext cx="1329043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7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7416-0D6A-4FAD-A662-52FFC9E8F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282" y="102885"/>
            <a:ext cx="12034718" cy="72838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Traffic control-stage 1E&amp;1F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4B8E-EE95-49CF-9861-EF93FBEB8A12}"/>
              </a:ext>
            </a:extLst>
          </p:cNvPr>
          <p:cNvSpPr txBox="1"/>
          <p:nvPr/>
        </p:nvSpPr>
        <p:spPr>
          <a:xfrm>
            <a:off x="157282" y="6384175"/>
            <a:ext cx="39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469"/>
                </a:solidFill>
              </a:rPr>
              <a:t>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84236-9AE4-B429-DF0B-2825EF9FD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1991" y="708763"/>
            <a:ext cx="4767217" cy="59506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4E7674-E5F9-4F8E-57B2-F720DE838FA7}"/>
              </a:ext>
            </a:extLst>
          </p:cNvPr>
          <p:cNvSpPr/>
          <p:nvPr/>
        </p:nvSpPr>
        <p:spPr>
          <a:xfrm>
            <a:off x="9657184" y="3144416"/>
            <a:ext cx="519404" cy="391886"/>
          </a:xfrm>
          <a:prstGeom prst="rect">
            <a:avLst/>
          </a:pr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60F307-2D50-B972-7F3B-85D680BF9514}"/>
              </a:ext>
            </a:extLst>
          </p:cNvPr>
          <p:cNvSpPr/>
          <p:nvPr/>
        </p:nvSpPr>
        <p:spPr>
          <a:xfrm>
            <a:off x="9657184" y="3894090"/>
            <a:ext cx="519404" cy="391886"/>
          </a:xfrm>
          <a:prstGeom prst="rect">
            <a:avLst/>
          </a:pr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49E24-62F1-C7A2-7EA3-679E4D73AE29}"/>
              </a:ext>
            </a:extLst>
          </p:cNvPr>
          <p:cNvSpPr txBox="1"/>
          <p:nvPr/>
        </p:nvSpPr>
        <p:spPr>
          <a:xfrm>
            <a:off x="10412963" y="3144416"/>
            <a:ext cx="127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Zone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41BC7F-9C98-3DC8-0A94-8B000A30A7BF}"/>
              </a:ext>
            </a:extLst>
          </p:cNvPr>
          <p:cNvSpPr txBox="1"/>
          <p:nvPr/>
        </p:nvSpPr>
        <p:spPr>
          <a:xfrm>
            <a:off x="10412962" y="3766868"/>
            <a:ext cx="144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 Construction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3273363-D988-C990-A0D0-F9BD13198764}"/>
              </a:ext>
            </a:extLst>
          </p:cNvPr>
          <p:cNvSpPr/>
          <p:nvPr/>
        </p:nvSpPr>
        <p:spPr>
          <a:xfrm>
            <a:off x="6029817" y="4219342"/>
            <a:ext cx="1407769" cy="1857754"/>
          </a:xfrm>
          <a:custGeom>
            <a:avLst/>
            <a:gdLst>
              <a:gd name="connsiteX0" fmla="*/ 0 w 1520890"/>
              <a:gd name="connsiteY0" fmla="*/ 0 h 1763486"/>
              <a:gd name="connsiteX1" fmla="*/ 391886 w 1520890"/>
              <a:gd name="connsiteY1" fmla="*/ 0 h 1763486"/>
              <a:gd name="connsiteX2" fmla="*/ 774441 w 1520890"/>
              <a:gd name="connsiteY2" fmla="*/ 643812 h 1763486"/>
              <a:gd name="connsiteX3" fmla="*/ 933061 w 1520890"/>
              <a:gd name="connsiteY3" fmla="*/ 681135 h 1763486"/>
              <a:gd name="connsiteX4" fmla="*/ 1045028 w 1520890"/>
              <a:gd name="connsiteY4" fmla="*/ 793102 h 1763486"/>
              <a:gd name="connsiteX5" fmla="*/ 1091682 w 1520890"/>
              <a:gd name="connsiteY5" fmla="*/ 877077 h 1763486"/>
              <a:gd name="connsiteX6" fmla="*/ 1119673 w 1520890"/>
              <a:gd name="connsiteY6" fmla="*/ 1119673 h 1763486"/>
              <a:gd name="connsiteX7" fmla="*/ 1119673 w 1520890"/>
              <a:gd name="connsiteY7" fmla="*/ 1352939 h 1763486"/>
              <a:gd name="connsiteX8" fmla="*/ 1259633 w 1520890"/>
              <a:gd name="connsiteY8" fmla="*/ 1474237 h 1763486"/>
              <a:gd name="connsiteX9" fmla="*/ 1520890 w 1520890"/>
              <a:gd name="connsiteY9" fmla="*/ 1492898 h 1763486"/>
              <a:gd name="connsiteX10" fmla="*/ 1520890 w 1520890"/>
              <a:gd name="connsiteY10" fmla="*/ 1632857 h 1763486"/>
              <a:gd name="connsiteX11" fmla="*/ 289249 w 1520890"/>
              <a:gd name="connsiteY11" fmla="*/ 1763486 h 1763486"/>
              <a:gd name="connsiteX12" fmla="*/ 205273 w 1520890"/>
              <a:gd name="connsiteY12" fmla="*/ 671804 h 1763486"/>
              <a:gd name="connsiteX13" fmla="*/ 419877 w 1520890"/>
              <a:gd name="connsiteY13" fmla="*/ 634482 h 1763486"/>
              <a:gd name="connsiteX14" fmla="*/ 251926 w 1520890"/>
              <a:gd name="connsiteY14" fmla="*/ 242596 h 1763486"/>
              <a:gd name="connsiteX15" fmla="*/ 0 w 1520890"/>
              <a:gd name="connsiteY15" fmla="*/ 0 h 1763486"/>
              <a:gd name="connsiteX0" fmla="*/ 0 w 1520890"/>
              <a:gd name="connsiteY0" fmla="*/ 75414 h 1838900"/>
              <a:gd name="connsiteX1" fmla="*/ 420166 w 1520890"/>
              <a:gd name="connsiteY1" fmla="*/ 0 h 1838900"/>
              <a:gd name="connsiteX2" fmla="*/ 774441 w 1520890"/>
              <a:gd name="connsiteY2" fmla="*/ 719226 h 1838900"/>
              <a:gd name="connsiteX3" fmla="*/ 933061 w 1520890"/>
              <a:gd name="connsiteY3" fmla="*/ 756549 h 1838900"/>
              <a:gd name="connsiteX4" fmla="*/ 1045028 w 1520890"/>
              <a:gd name="connsiteY4" fmla="*/ 868516 h 1838900"/>
              <a:gd name="connsiteX5" fmla="*/ 1091682 w 1520890"/>
              <a:gd name="connsiteY5" fmla="*/ 952491 h 1838900"/>
              <a:gd name="connsiteX6" fmla="*/ 1119673 w 1520890"/>
              <a:gd name="connsiteY6" fmla="*/ 1195087 h 1838900"/>
              <a:gd name="connsiteX7" fmla="*/ 1119673 w 1520890"/>
              <a:gd name="connsiteY7" fmla="*/ 1428353 h 1838900"/>
              <a:gd name="connsiteX8" fmla="*/ 1259633 w 1520890"/>
              <a:gd name="connsiteY8" fmla="*/ 1549651 h 1838900"/>
              <a:gd name="connsiteX9" fmla="*/ 1520890 w 1520890"/>
              <a:gd name="connsiteY9" fmla="*/ 1568312 h 1838900"/>
              <a:gd name="connsiteX10" fmla="*/ 1520890 w 1520890"/>
              <a:gd name="connsiteY10" fmla="*/ 1708271 h 1838900"/>
              <a:gd name="connsiteX11" fmla="*/ 289249 w 1520890"/>
              <a:gd name="connsiteY11" fmla="*/ 1838900 h 1838900"/>
              <a:gd name="connsiteX12" fmla="*/ 205273 w 1520890"/>
              <a:gd name="connsiteY12" fmla="*/ 747218 h 1838900"/>
              <a:gd name="connsiteX13" fmla="*/ 419877 w 1520890"/>
              <a:gd name="connsiteY13" fmla="*/ 709896 h 1838900"/>
              <a:gd name="connsiteX14" fmla="*/ 251926 w 1520890"/>
              <a:gd name="connsiteY14" fmla="*/ 318010 h 1838900"/>
              <a:gd name="connsiteX15" fmla="*/ 0 w 1520890"/>
              <a:gd name="connsiteY15" fmla="*/ 75414 h 1838900"/>
              <a:gd name="connsiteX0" fmla="*/ 0 w 1407769"/>
              <a:gd name="connsiteY0" fmla="*/ 0 h 1848327"/>
              <a:gd name="connsiteX1" fmla="*/ 307045 w 1407769"/>
              <a:gd name="connsiteY1" fmla="*/ 9427 h 1848327"/>
              <a:gd name="connsiteX2" fmla="*/ 661320 w 1407769"/>
              <a:gd name="connsiteY2" fmla="*/ 728653 h 1848327"/>
              <a:gd name="connsiteX3" fmla="*/ 819940 w 1407769"/>
              <a:gd name="connsiteY3" fmla="*/ 765976 h 1848327"/>
              <a:gd name="connsiteX4" fmla="*/ 931907 w 1407769"/>
              <a:gd name="connsiteY4" fmla="*/ 877943 h 1848327"/>
              <a:gd name="connsiteX5" fmla="*/ 978561 w 1407769"/>
              <a:gd name="connsiteY5" fmla="*/ 961918 h 1848327"/>
              <a:gd name="connsiteX6" fmla="*/ 1006552 w 1407769"/>
              <a:gd name="connsiteY6" fmla="*/ 1204514 h 1848327"/>
              <a:gd name="connsiteX7" fmla="*/ 1006552 w 1407769"/>
              <a:gd name="connsiteY7" fmla="*/ 1437780 h 1848327"/>
              <a:gd name="connsiteX8" fmla="*/ 1146512 w 1407769"/>
              <a:gd name="connsiteY8" fmla="*/ 1559078 h 1848327"/>
              <a:gd name="connsiteX9" fmla="*/ 1407769 w 1407769"/>
              <a:gd name="connsiteY9" fmla="*/ 1577739 h 1848327"/>
              <a:gd name="connsiteX10" fmla="*/ 1407769 w 1407769"/>
              <a:gd name="connsiteY10" fmla="*/ 1717698 h 1848327"/>
              <a:gd name="connsiteX11" fmla="*/ 176128 w 1407769"/>
              <a:gd name="connsiteY11" fmla="*/ 1848327 h 1848327"/>
              <a:gd name="connsiteX12" fmla="*/ 92152 w 1407769"/>
              <a:gd name="connsiteY12" fmla="*/ 756645 h 1848327"/>
              <a:gd name="connsiteX13" fmla="*/ 306756 w 1407769"/>
              <a:gd name="connsiteY13" fmla="*/ 719323 h 1848327"/>
              <a:gd name="connsiteX14" fmla="*/ 138805 w 1407769"/>
              <a:gd name="connsiteY14" fmla="*/ 327437 h 1848327"/>
              <a:gd name="connsiteX15" fmla="*/ 0 w 1407769"/>
              <a:gd name="connsiteY15" fmla="*/ 0 h 1848327"/>
              <a:gd name="connsiteX0" fmla="*/ 0 w 1407769"/>
              <a:gd name="connsiteY0" fmla="*/ 9427 h 1857754"/>
              <a:gd name="connsiteX1" fmla="*/ 401313 w 1407769"/>
              <a:gd name="connsiteY1" fmla="*/ 0 h 1857754"/>
              <a:gd name="connsiteX2" fmla="*/ 661320 w 1407769"/>
              <a:gd name="connsiteY2" fmla="*/ 738080 h 1857754"/>
              <a:gd name="connsiteX3" fmla="*/ 819940 w 1407769"/>
              <a:gd name="connsiteY3" fmla="*/ 775403 h 1857754"/>
              <a:gd name="connsiteX4" fmla="*/ 931907 w 1407769"/>
              <a:gd name="connsiteY4" fmla="*/ 887370 h 1857754"/>
              <a:gd name="connsiteX5" fmla="*/ 978561 w 1407769"/>
              <a:gd name="connsiteY5" fmla="*/ 971345 h 1857754"/>
              <a:gd name="connsiteX6" fmla="*/ 1006552 w 1407769"/>
              <a:gd name="connsiteY6" fmla="*/ 1213941 h 1857754"/>
              <a:gd name="connsiteX7" fmla="*/ 1006552 w 1407769"/>
              <a:gd name="connsiteY7" fmla="*/ 1447207 h 1857754"/>
              <a:gd name="connsiteX8" fmla="*/ 1146512 w 1407769"/>
              <a:gd name="connsiteY8" fmla="*/ 1568505 h 1857754"/>
              <a:gd name="connsiteX9" fmla="*/ 1407769 w 1407769"/>
              <a:gd name="connsiteY9" fmla="*/ 1587166 h 1857754"/>
              <a:gd name="connsiteX10" fmla="*/ 1407769 w 1407769"/>
              <a:gd name="connsiteY10" fmla="*/ 1727125 h 1857754"/>
              <a:gd name="connsiteX11" fmla="*/ 176128 w 1407769"/>
              <a:gd name="connsiteY11" fmla="*/ 1857754 h 1857754"/>
              <a:gd name="connsiteX12" fmla="*/ 92152 w 1407769"/>
              <a:gd name="connsiteY12" fmla="*/ 766072 h 1857754"/>
              <a:gd name="connsiteX13" fmla="*/ 306756 w 1407769"/>
              <a:gd name="connsiteY13" fmla="*/ 728750 h 1857754"/>
              <a:gd name="connsiteX14" fmla="*/ 138805 w 1407769"/>
              <a:gd name="connsiteY14" fmla="*/ 336864 h 1857754"/>
              <a:gd name="connsiteX15" fmla="*/ 0 w 1407769"/>
              <a:gd name="connsiteY15" fmla="*/ 9427 h 1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07769" h="1857754">
                <a:moveTo>
                  <a:pt x="0" y="9427"/>
                </a:moveTo>
                <a:lnTo>
                  <a:pt x="401313" y="0"/>
                </a:lnTo>
                <a:lnTo>
                  <a:pt x="661320" y="738080"/>
                </a:lnTo>
                <a:lnTo>
                  <a:pt x="819940" y="775403"/>
                </a:lnTo>
                <a:lnTo>
                  <a:pt x="931907" y="887370"/>
                </a:lnTo>
                <a:lnTo>
                  <a:pt x="978561" y="971345"/>
                </a:lnTo>
                <a:lnTo>
                  <a:pt x="1006552" y="1213941"/>
                </a:lnTo>
                <a:lnTo>
                  <a:pt x="1006552" y="1447207"/>
                </a:lnTo>
                <a:lnTo>
                  <a:pt x="1146512" y="1568505"/>
                </a:lnTo>
                <a:lnTo>
                  <a:pt x="1407769" y="1587166"/>
                </a:lnTo>
                <a:lnTo>
                  <a:pt x="1407769" y="1727125"/>
                </a:lnTo>
                <a:lnTo>
                  <a:pt x="176128" y="1857754"/>
                </a:lnTo>
                <a:lnTo>
                  <a:pt x="92152" y="766072"/>
                </a:lnTo>
                <a:lnTo>
                  <a:pt x="306756" y="728750"/>
                </a:lnTo>
                <a:lnTo>
                  <a:pt x="138805" y="336864"/>
                </a:lnTo>
                <a:lnTo>
                  <a:pt x="0" y="9427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EBFCD58-7E6D-9B15-FDA6-13D105015467}"/>
              </a:ext>
            </a:extLst>
          </p:cNvPr>
          <p:cNvSpPr/>
          <p:nvPr/>
        </p:nvSpPr>
        <p:spPr>
          <a:xfrm>
            <a:off x="4739575" y="1045987"/>
            <a:ext cx="2147291" cy="838409"/>
          </a:xfrm>
          <a:custGeom>
            <a:avLst/>
            <a:gdLst>
              <a:gd name="connsiteX0" fmla="*/ 0 w 1987421"/>
              <a:gd name="connsiteY0" fmla="*/ 223935 h 802433"/>
              <a:gd name="connsiteX1" fmla="*/ 139959 w 1987421"/>
              <a:gd name="connsiteY1" fmla="*/ 214604 h 802433"/>
              <a:gd name="connsiteX2" fmla="*/ 391886 w 1987421"/>
              <a:gd name="connsiteY2" fmla="*/ 382555 h 802433"/>
              <a:gd name="connsiteX3" fmla="*/ 709127 w 1987421"/>
              <a:gd name="connsiteY3" fmla="*/ 270588 h 802433"/>
              <a:gd name="connsiteX4" fmla="*/ 699796 w 1987421"/>
              <a:gd name="connsiteY4" fmla="*/ 18662 h 802433"/>
              <a:gd name="connsiteX5" fmla="*/ 821094 w 1987421"/>
              <a:gd name="connsiteY5" fmla="*/ 0 h 802433"/>
              <a:gd name="connsiteX6" fmla="*/ 914400 w 1987421"/>
              <a:gd name="connsiteY6" fmla="*/ 279919 h 802433"/>
              <a:gd name="connsiteX7" fmla="*/ 1987421 w 1987421"/>
              <a:gd name="connsiteY7" fmla="*/ 289249 h 802433"/>
              <a:gd name="connsiteX8" fmla="*/ 1987421 w 1987421"/>
              <a:gd name="connsiteY8" fmla="*/ 513184 h 802433"/>
              <a:gd name="connsiteX9" fmla="*/ 1483567 w 1987421"/>
              <a:gd name="connsiteY9" fmla="*/ 531845 h 802433"/>
              <a:gd name="connsiteX10" fmla="*/ 1483567 w 1987421"/>
              <a:gd name="connsiteY10" fmla="*/ 727788 h 802433"/>
              <a:gd name="connsiteX11" fmla="*/ 867747 w 1987421"/>
              <a:gd name="connsiteY11" fmla="*/ 699796 h 802433"/>
              <a:gd name="connsiteX12" fmla="*/ 671804 w 1987421"/>
              <a:gd name="connsiteY12" fmla="*/ 802433 h 802433"/>
              <a:gd name="connsiteX13" fmla="*/ 671804 w 1987421"/>
              <a:gd name="connsiteY13" fmla="*/ 541176 h 802433"/>
              <a:gd name="connsiteX14" fmla="*/ 223935 w 1987421"/>
              <a:gd name="connsiteY14" fmla="*/ 755780 h 802433"/>
              <a:gd name="connsiteX15" fmla="*/ 65314 w 1987421"/>
              <a:gd name="connsiteY15" fmla="*/ 513184 h 802433"/>
              <a:gd name="connsiteX16" fmla="*/ 270588 w 1987421"/>
              <a:gd name="connsiteY16" fmla="*/ 438539 h 802433"/>
              <a:gd name="connsiteX17" fmla="*/ 83976 w 1987421"/>
              <a:gd name="connsiteY17" fmla="*/ 401217 h 802433"/>
              <a:gd name="connsiteX18" fmla="*/ 37323 w 1987421"/>
              <a:gd name="connsiteY18" fmla="*/ 317241 h 802433"/>
              <a:gd name="connsiteX19" fmla="*/ 0 w 1987421"/>
              <a:gd name="connsiteY19" fmla="*/ 223935 h 802433"/>
              <a:gd name="connsiteX0" fmla="*/ 0 w 1987421"/>
              <a:gd name="connsiteY0" fmla="*/ 223935 h 849086"/>
              <a:gd name="connsiteX1" fmla="*/ 139959 w 1987421"/>
              <a:gd name="connsiteY1" fmla="*/ 214604 h 849086"/>
              <a:gd name="connsiteX2" fmla="*/ 391886 w 1987421"/>
              <a:gd name="connsiteY2" fmla="*/ 382555 h 849086"/>
              <a:gd name="connsiteX3" fmla="*/ 709127 w 1987421"/>
              <a:gd name="connsiteY3" fmla="*/ 270588 h 849086"/>
              <a:gd name="connsiteX4" fmla="*/ 699796 w 1987421"/>
              <a:gd name="connsiteY4" fmla="*/ 18662 h 849086"/>
              <a:gd name="connsiteX5" fmla="*/ 821094 w 1987421"/>
              <a:gd name="connsiteY5" fmla="*/ 0 h 849086"/>
              <a:gd name="connsiteX6" fmla="*/ 914400 w 1987421"/>
              <a:gd name="connsiteY6" fmla="*/ 279919 h 849086"/>
              <a:gd name="connsiteX7" fmla="*/ 1987421 w 1987421"/>
              <a:gd name="connsiteY7" fmla="*/ 289249 h 849086"/>
              <a:gd name="connsiteX8" fmla="*/ 1987421 w 1987421"/>
              <a:gd name="connsiteY8" fmla="*/ 513184 h 849086"/>
              <a:gd name="connsiteX9" fmla="*/ 1483567 w 1987421"/>
              <a:gd name="connsiteY9" fmla="*/ 531845 h 849086"/>
              <a:gd name="connsiteX10" fmla="*/ 1483567 w 1987421"/>
              <a:gd name="connsiteY10" fmla="*/ 727788 h 849086"/>
              <a:gd name="connsiteX11" fmla="*/ 867747 w 1987421"/>
              <a:gd name="connsiteY11" fmla="*/ 699796 h 849086"/>
              <a:gd name="connsiteX12" fmla="*/ 671804 w 1987421"/>
              <a:gd name="connsiteY12" fmla="*/ 802433 h 849086"/>
              <a:gd name="connsiteX13" fmla="*/ 671804 w 1987421"/>
              <a:gd name="connsiteY13" fmla="*/ 541176 h 849086"/>
              <a:gd name="connsiteX14" fmla="*/ 335902 w 1987421"/>
              <a:gd name="connsiteY14" fmla="*/ 849086 h 849086"/>
              <a:gd name="connsiteX15" fmla="*/ 65314 w 1987421"/>
              <a:gd name="connsiteY15" fmla="*/ 513184 h 849086"/>
              <a:gd name="connsiteX16" fmla="*/ 270588 w 1987421"/>
              <a:gd name="connsiteY16" fmla="*/ 438539 h 849086"/>
              <a:gd name="connsiteX17" fmla="*/ 83976 w 1987421"/>
              <a:gd name="connsiteY17" fmla="*/ 401217 h 849086"/>
              <a:gd name="connsiteX18" fmla="*/ 37323 w 1987421"/>
              <a:gd name="connsiteY18" fmla="*/ 317241 h 849086"/>
              <a:gd name="connsiteX19" fmla="*/ 0 w 1987421"/>
              <a:gd name="connsiteY19" fmla="*/ 223935 h 849086"/>
              <a:gd name="connsiteX0" fmla="*/ 0 w 1987421"/>
              <a:gd name="connsiteY0" fmla="*/ 223935 h 849086"/>
              <a:gd name="connsiteX1" fmla="*/ 139959 w 1987421"/>
              <a:gd name="connsiteY1" fmla="*/ 214604 h 849086"/>
              <a:gd name="connsiteX2" fmla="*/ 391886 w 1987421"/>
              <a:gd name="connsiteY2" fmla="*/ 382555 h 849086"/>
              <a:gd name="connsiteX3" fmla="*/ 709127 w 1987421"/>
              <a:gd name="connsiteY3" fmla="*/ 270588 h 849086"/>
              <a:gd name="connsiteX4" fmla="*/ 699796 w 1987421"/>
              <a:gd name="connsiteY4" fmla="*/ 18662 h 849086"/>
              <a:gd name="connsiteX5" fmla="*/ 821094 w 1987421"/>
              <a:gd name="connsiteY5" fmla="*/ 0 h 849086"/>
              <a:gd name="connsiteX6" fmla="*/ 914400 w 1987421"/>
              <a:gd name="connsiteY6" fmla="*/ 279919 h 849086"/>
              <a:gd name="connsiteX7" fmla="*/ 1987421 w 1987421"/>
              <a:gd name="connsiteY7" fmla="*/ 289249 h 849086"/>
              <a:gd name="connsiteX8" fmla="*/ 1987421 w 1987421"/>
              <a:gd name="connsiteY8" fmla="*/ 513184 h 849086"/>
              <a:gd name="connsiteX9" fmla="*/ 1483567 w 1987421"/>
              <a:gd name="connsiteY9" fmla="*/ 531845 h 849086"/>
              <a:gd name="connsiteX10" fmla="*/ 1483567 w 1987421"/>
              <a:gd name="connsiteY10" fmla="*/ 727788 h 849086"/>
              <a:gd name="connsiteX11" fmla="*/ 867747 w 1987421"/>
              <a:gd name="connsiteY11" fmla="*/ 699796 h 849086"/>
              <a:gd name="connsiteX12" fmla="*/ 671804 w 1987421"/>
              <a:gd name="connsiteY12" fmla="*/ 802433 h 849086"/>
              <a:gd name="connsiteX13" fmla="*/ 671804 w 1987421"/>
              <a:gd name="connsiteY13" fmla="*/ 625151 h 849086"/>
              <a:gd name="connsiteX14" fmla="*/ 335902 w 1987421"/>
              <a:gd name="connsiteY14" fmla="*/ 849086 h 849086"/>
              <a:gd name="connsiteX15" fmla="*/ 65314 w 1987421"/>
              <a:gd name="connsiteY15" fmla="*/ 513184 h 849086"/>
              <a:gd name="connsiteX16" fmla="*/ 270588 w 1987421"/>
              <a:gd name="connsiteY16" fmla="*/ 438539 h 849086"/>
              <a:gd name="connsiteX17" fmla="*/ 83976 w 1987421"/>
              <a:gd name="connsiteY17" fmla="*/ 401217 h 849086"/>
              <a:gd name="connsiteX18" fmla="*/ 37323 w 1987421"/>
              <a:gd name="connsiteY18" fmla="*/ 317241 h 849086"/>
              <a:gd name="connsiteX19" fmla="*/ 0 w 1987421"/>
              <a:gd name="connsiteY19" fmla="*/ 223935 h 849086"/>
              <a:gd name="connsiteX0" fmla="*/ 0 w 1987421"/>
              <a:gd name="connsiteY0" fmla="*/ 223935 h 970384"/>
              <a:gd name="connsiteX1" fmla="*/ 139959 w 1987421"/>
              <a:gd name="connsiteY1" fmla="*/ 214604 h 970384"/>
              <a:gd name="connsiteX2" fmla="*/ 391886 w 1987421"/>
              <a:gd name="connsiteY2" fmla="*/ 382555 h 970384"/>
              <a:gd name="connsiteX3" fmla="*/ 709127 w 1987421"/>
              <a:gd name="connsiteY3" fmla="*/ 270588 h 970384"/>
              <a:gd name="connsiteX4" fmla="*/ 699796 w 1987421"/>
              <a:gd name="connsiteY4" fmla="*/ 18662 h 970384"/>
              <a:gd name="connsiteX5" fmla="*/ 821094 w 1987421"/>
              <a:gd name="connsiteY5" fmla="*/ 0 h 970384"/>
              <a:gd name="connsiteX6" fmla="*/ 914400 w 1987421"/>
              <a:gd name="connsiteY6" fmla="*/ 279919 h 970384"/>
              <a:gd name="connsiteX7" fmla="*/ 1987421 w 1987421"/>
              <a:gd name="connsiteY7" fmla="*/ 289249 h 970384"/>
              <a:gd name="connsiteX8" fmla="*/ 1987421 w 1987421"/>
              <a:gd name="connsiteY8" fmla="*/ 513184 h 970384"/>
              <a:gd name="connsiteX9" fmla="*/ 1483567 w 1987421"/>
              <a:gd name="connsiteY9" fmla="*/ 531845 h 970384"/>
              <a:gd name="connsiteX10" fmla="*/ 1483567 w 1987421"/>
              <a:gd name="connsiteY10" fmla="*/ 727788 h 970384"/>
              <a:gd name="connsiteX11" fmla="*/ 867747 w 1987421"/>
              <a:gd name="connsiteY11" fmla="*/ 699796 h 970384"/>
              <a:gd name="connsiteX12" fmla="*/ 765110 w 1987421"/>
              <a:gd name="connsiteY12" fmla="*/ 970384 h 970384"/>
              <a:gd name="connsiteX13" fmla="*/ 671804 w 1987421"/>
              <a:gd name="connsiteY13" fmla="*/ 625151 h 970384"/>
              <a:gd name="connsiteX14" fmla="*/ 335902 w 1987421"/>
              <a:gd name="connsiteY14" fmla="*/ 849086 h 970384"/>
              <a:gd name="connsiteX15" fmla="*/ 65314 w 1987421"/>
              <a:gd name="connsiteY15" fmla="*/ 513184 h 970384"/>
              <a:gd name="connsiteX16" fmla="*/ 270588 w 1987421"/>
              <a:gd name="connsiteY16" fmla="*/ 438539 h 970384"/>
              <a:gd name="connsiteX17" fmla="*/ 83976 w 1987421"/>
              <a:gd name="connsiteY17" fmla="*/ 401217 h 970384"/>
              <a:gd name="connsiteX18" fmla="*/ 37323 w 1987421"/>
              <a:gd name="connsiteY18" fmla="*/ 317241 h 970384"/>
              <a:gd name="connsiteX19" fmla="*/ 0 w 1987421"/>
              <a:gd name="connsiteY19" fmla="*/ 223935 h 970384"/>
              <a:gd name="connsiteX0" fmla="*/ 0 w 1987421"/>
              <a:gd name="connsiteY0" fmla="*/ 223935 h 970384"/>
              <a:gd name="connsiteX1" fmla="*/ 139959 w 1987421"/>
              <a:gd name="connsiteY1" fmla="*/ 214604 h 970384"/>
              <a:gd name="connsiteX2" fmla="*/ 391886 w 1987421"/>
              <a:gd name="connsiteY2" fmla="*/ 382555 h 970384"/>
              <a:gd name="connsiteX3" fmla="*/ 709127 w 1987421"/>
              <a:gd name="connsiteY3" fmla="*/ 270588 h 970384"/>
              <a:gd name="connsiteX4" fmla="*/ 699796 w 1987421"/>
              <a:gd name="connsiteY4" fmla="*/ 18662 h 970384"/>
              <a:gd name="connsiteX5" fmla="*/ 821094 w 1987421"/>
              <a:gd name="connsiteY5" fmla="*/ 0 h 970384"/>
              <a:gd name="connsiteX6" fmla="*/ 914400 w 1987421"/>
              <a:gd name="connsiteY6" fmla="*/ 279919 h 970384"/>
              <a:gd name="connsiteX7" fmla="*/ 1987421 w 1987421"/>
              <a:gd name="connsiteY7" fmla="*/ 289249 h 970384"/>
              <a:gd name="connsiteX8" fmla="*/ 1987421 w 1987421"/>
              <a:gd name="connsiteY8" fmla="*/ 513184 h 970384"/>
              <a:gd name="connsiteX9" fmla="*/ 1483567 w 1987421"/>
              <a:gd name="connsiteY9" fmla="*/ 531845 h 970384"/>
              <a:gd name="connsiteX10" fmla="*/ 1483567 w 1987421"/>
              <a:gd name="connsiteY10" fmla="*/ 727788 h 970384"/>
              <a:gd name="connsiteX11" fmla="*/ 942392 w 1987421"/>
              <a:gd name="connsiteY11" fmla="*/ 765110 h 970384"/>
              <a:gd name="connsiteX12" fmla="*/ 765110 w 1987421"/>
              <a:gd name="connsiteY12" fmla="*/ 970384 h 970384"/>
              <a:gd name="connsiteX13" fmla="*/ 671804 w 1987421"/>
              <a:gd name="connsiteY13" fmla="*/ 625151 h 970384"/>
              <a:gd name="connsiteX14" fmla="*/ 335902 w 1987421"/>
              <a:gd name="connsiteY14" fmla="*/ 849086 h 970384"/>
              <a:gd name="connsiteX15" fmla="*/ 65314 w 1987421"/>
              <a:gd name="connsiteY15" fmla="*/ 513184 h 970384"/>
              <a:gd name="connsiteX16" fmla="*/ 270588 w 1987421"/>
              <a:gd name="connsiteY16" fmla="*/ 438539 h 970384"/>
              <a:gd name="connsiteX17" fmla="*/ 83976 w 1987421"/>
              <a:gd name="connsiteY17" fmla="*/ 401217 h 970384"/>
              <a:gd name="connsiteX18" fmla="*/ 37323 w 1987421"/>
              <a:gd name="connsiteY18" fmla="*/ 317241 h 970384"/>
              <a:gd name="connsiteX19" fmla="*/ 0 w 1987421"/>
              <a:gd name="connsiteY19" fmla="*/ 223935 h 970384"/>
              <a:gd name="connsiteX0" fmla="*/ 0 w 1987421"/>
              <a:gd name="connsiteY0" fmla="*/ 223935 h 970384"/>
              <a:gd name="connsiteX1" fmla="*/ 139959 w 1987421"/>
              <a:gd name="connsiteY1" fmla="*/ 214604 h 970384"/>
              <a:gd name="connsiteX2" fmla="*/ 391886 w 1987421"/>
              <a:gd name="connsiteY2" fmla="*/ 382555 h 970384"/>
              <a:gd name="connsiteX3" fmla="*/ 709127 w 1987421"/>
              <a:gd name="connsiteY3" fmla="*/ 270588 h 970384"/>
              <a:gd name="connsiteX4" fmla="*/ 699796 w 1987421"/>
              <a:gd name="connsiteY4" fmla="*/ 18662 h 970384"/>
              <a:gd name="connsiteX5" fmla="*/ 821094 w 1987421"/>
              <a:gd name="connsiteY5" fmla="*/ 0 h 970384"/>
              <a:gd name="connsiteX6" fmla="*/ 914400 w 1987421"/>
              <a:gd name="connsiteY6" fmla="*/ 279919 h 970384"/>
              <a:gd name="connsiteX7" fmla="*/ 1987421 w 1987421"/>
              <a:gd name="connsiteY7" fmla="*/ 289249 h 970384"/>
              <a:gd name="connsiteX8" fmla="*/ 1987421 w 1987421"/>
              <a:gd name="connsiteY8" fmla="*/ 513184 h 970384"/>
              <a:gd name="connsiteX9" fmla="*/ 1483567 w 1987421"/>
              <a:gd name="connsiteY9" fmla="*/ 531845 h 970384"/>
              <a:gd name="connsiteX10" fmla="*/ 1464906 w 1987421"/>
              <a:gd name="connsiteY10" fmla="*/ 821094 h 970384"/>
              <a:gd name="connsiteX11" fmla="*/ 942392 w 1987421"/>
              <a:gd name="connsiteY11" fmla="*/ 765110 h 970384"/>
              <a:gd name="connsiteX12" fmla="*/ 765110 w 1987421"/>
              <a:gd name="connsiteY12" fmla="*/ 970384 h 970384"/>
              <a:gd name="connsiteX13" fmla="*/ 671804 w 1987421"/>
              <a:gd name="connsiteY13" fmla="*/ 625151 h 970384"/>
              <a:gd name="connsiteX14" fmla="*/ 335902 w 1987421"/>
              <a:gd name="connsiteY14" fmla="*/ 849086 h 970384"/>
              <a:gd name="connsiteX15" fmla="*/ 65314 w 1987421"/>
              <a:gd name="connsiteY15" fmla="*/ 513184 h 970384"/>
              <a:gd name="connsiteX16" fmla="*/ 270588 w 1987421"/>
              <a:gd name="connsiteY16" fmla="*/ 438539 h 970384"/>
              <a:gd name="connsiteX17" fmla="*/ 83976 w 1987421"/>
              <a:gd name="connsiteY17" fmla="*/ 401217 h 970384"/>
              <a:gd name="connsiteX18" fmla="*/ 37323 w 1987421"/>
              <a:gd name="connsiteY18" fmla="*/ 317241 h 970384"/>
              <a:gd name="connsiteX19" fmla="*/ 0 w 1987421"/>
              <a:gd name="connsiteY19" fmla="*/ 223935 h 970384"/>
              <a:gd name="connsiteX0" fmla="*/ 0 w 2024743"/>
              <a:gd name="connsiteY0" fmla="*/ 223935 h 970384"/>
              <a:gd name="connsiteX1" fmla="*/ 139959 w 2024743"/>
              <a:gd name="connsiteY1" fmla="*/ 214604 h 970384"/>
              <a:gd name="connsiteX2" fmla="*/ 391886 w 2024743"/>
              <a:gd name="connsiteY2" fmla="*/ 382555 h 970384"/>
              <a:gd name="connsiteX3" fmla="*/ 709127 w 2024743"/>
              <a:gd name="connsiteY3" fmla="*/ 270588 h 970384"/>
              <a:gd name="connsiteX4" fmla="*/ 699796 w 2024743"/>
              <a:gd name="connsiteY4" fmla="*/ 18662 h 970384"/>
              <a:gd name="connsiteX5" fmla="*/ 821094 w 2024743"/>
              <a:gd name="connsiteY5" fmla="*/ 0 h 970384"/>
              <a:gd name="connsiteX6" fmla="*/ 914400 w 2024743"/>
              <a:gd name="connsiteY6" fmla="*/ 279919 h 970384"/>
              <a:gd name="connsiteX7" fmla="*/ 1987421 w 2024743"/>
              <a:gd name="connsiteY7" fmla="*/ 289249 h 970384"/>
              <a:gd name="connsiteX8" fmla="*/ 2024743 w 2024743"/>
              <a:gd name="connsiteY8" fmla="*/ 653143 h 970384"/>
              <a:gd name="connsiteX9" fmla="*/ 1483567 w 2024743"/>
              <a:gd name="connsiteY9" fmla="*/ 531845 h 970384"/>
              <a:gd name="connsiteX10" fmla="*/ 1464906 w 2024743"/>
              <a:gd name="connsiteY10" fmla="*/ 821094 h 970384"/>
              <a:gd name="connsiteX11" fmla="*/ 942392 w 2024743"/>
              <a:gd name="connsiteY11" fmla="*/ 765110 h 970384"/>
              <a:gd name="connsiteX12" fmla="*/ 765110 w 2024743"/>
              <a:gd name="connsiteY12" fmla="*/ 970384 h 970384"/>
              <a:gd name="connsiteX13" fmla="*/ 671804 w 2024743"/>
              <a:gd name="connsiteY13" fmla="*/ 625151 h 970384"/>
              <a:gd name="connsiteX14" fmla="*/ 335902 w 2024743"/>
              <a:gd name="connsiteY14" fmla="*/ 849086 h 970384"/>
              <a:gd name="connsiteX15" fmla="*/ 65314 w 2024743"/>
              <a:gd name="connsiteY15" fmla="*/ 513184 h 970384"/>
              <a:gd name="connsiteX16" fmla="*/ 270588 w 2024743"/>
              <a:gd name="connsiteY16" fmla="*/ 438539 h 970384"/>
              <a:gd name="connsiteX17" fmla="*/ 83976 w 2024743"/>
              <a:gd name="connsiteY17" fmla="*/ 401217 h 970384"/>
              <a:gd name="connsiteX18" fmla="*/ 37323 w 2024743"/>
              <a:gd name="connsiteY18" fmla="*/ 317241 h 970384"/>
              <a:gd name="connsiteX19" fmla="*/ 0 w 2024743"/>
              <a:gd name="connsiteY19" fmla="*/ 223935 h 970384"/>
              <a:gd name="connsiteX0" fmla="*/ 0 w 2024743"/>
              <a:gd name="connsiteY0" fmla="*/ 223935 h 970384"/>
              <a:gd name="connsiteX1" fmla="*/ 139959 w 2024743"/>
              <a:gd name="connsiteY1" fmla="*/ 214604 h 970384"/>
              <a:gd name="connsiteX2" fmla="*/ 391886 w 2024743"/>
              <a:gd name="connsiteY2" fmla="*/ 382555 h 970384"/>
              <a:gd name="connsiteX3" fmla="*/ 709127 w 2024743"/>
              <a:gd name="connsiteY3" fmla="*/ 270588 h 970384"/>
              <a:gd name="connsiteX4" fmla="*/ 699796 w 2024743"/>
              <a:gd name="connsiteY4" fmla="*/ 18662 h 970384"/>
              <a:gd name="connsiteX5" fmla="*/ 821094 w 2024743"/>
              <a:gd name="connsiteY5" fmla="*/ 0 h 970384"/>
              <a:gd name="connsiteX6" fmla="*/ 914400 w 2024743"/>
              <a:gd name="connsiteY6" fmla="*/ 279919 h 970384"/>
              <a:gd name="connsiteX7" fmla="*/ 1987421 w 2024743"/>
              <a:gd name="connsiteY7" fmla="*/ 289249 h 970384"/>
              <a:gd name="connsiteX8" fmla="*/ 2024743 w 2024743"/>
              <a:gd name="connsiteY8" fmla="*/ 653143 h 970384"/>
              <a:gd name="connsiteX9" fmla="*/ 1511559 w 2024743"/>
              <a:gd name="connsiteY9" fmla="*/ 597159 h 970384"/>
              <a:gd name="connsiteX10" fmla="*/ 1464906 w 2024743"/>
              <a:gd name="connsiteY10" fmla="*/ 821094 h 970384"/>
              <a:gd name="connsiteX11" fmla="*/ 942392 w 2024743"/>
              <a:gd name="connsiteY11" fmla="*/ 765110 h 970384"/>
              <a:gd name="connsiteX12" fmla="*/ 765110 w 2024743"/>
              <a:gd name="connsiteY12" fmla="*/ 970384 h 970384"/>
              <a:gd name="connsiteX13" fmla="*/ 671804 w 2024743"/>
              <a:gd name="connsiteY13" fmla="*/ 625151 h 970384"/>
              <a:gd name="connsiteX14" fmla="*/ 335902 w 2024743"/>
              <a:gd name="connsiteY14" fmla="*/ 849086 h 970384"/>
              <a:gd name="connsiteX15" fmla="*/ 65314 w 2024743"/>
              <a:gd name="connsiteY15" fmla="*/ 513184 h 970384"/>
              <a:gd name="connsiteX16" fmla="*/ 270588 w 2024743"/>
              <a:gd name="connsiteY16" fmla="*/ 438539 h 970384"/>
              <a:gd name="connsiteX17" fmla="*/ 83976 w 2024743"/>
              <a:gd name="connsiteY17" fmla="*/ 401217 h 970384"/>
              <a:gd name="connsiteX18" fmla="*/ 37323 w 2024743"/>
              <a:gd name="connsiteY18" fmla="*/ 317241 h 970384"/>
              <a:gd name="connsiteX19" fmla="*/ 0 w 2024743"/>
              <a:gd name="connsiteY19" fmla="*/ 223935 h 970384"/>
              <a:gd name="connsiteX0" fmla="*/ 0 w 2024743"/>
              <a:gd name="connsiteY0" fmla="*/ 223935 h 970384"/>
              <a:gd name="connsiteX1" fmla="*/ 36264 w 2024743"/>
              <a:gd name="connsiteY1" fmla="*/ 148616 h 970384"/>
              <a:gd name="connsiteX2" fmla="*/ 391886 w 2024743"/>
              <a:gd name="connsiteY2" fmla="*/ 382555 h 970384"/>
              <a:gd name="connsiteX3" fmla="*/ 709127 w 2024743"/>
              <a:gd name="connsiteY3" fmla="*/ 270588 h 970384"/>
              <a:gd name="connsiteX4" fmla="*/ 699796 w 2024743"/>
              <a:gd name="connsiteY4" fmla="*/ 18662 h 970384"/>
              <a:gd name="connsiteX5" fmla="*/ 821094 w 2024743"/>
              <a:gd name="connsiteY5" fmla="*/ 0 h 970384"/>
              <a:gd name="connsiteX6" fmla="*/ 914400 w 2024743"/>
              <a:gd name="connsiteY6" fmla="*/ 279919 h 970384"/>
              <a:gd name="connsiteX7" fmla="*/ 1987421 w 2024743"/>
              <a:gd name="connsiteY7" fmla="*/ 289249 h 970384"/>
              <a:gd name="connsiteX8" fmla="*/ 2024743 w 2024743"/>
              <a:gd name="connsiteY8" fmla="*/ 653143 h 970384"/>
              <a:gd name="connsiteX9" fmla="*/ 1511559 w 2024743"/>
              <a:gd name="connsiteY9" fmla="*/ 597159 h 970384"/>
              <a:gd name="connsiteX10" fmla="*/ 1464906 w 2024743"/>
              <a:gd name="connsiteY10" fmla="*/ 821094 h 970384"/>
              <a:gd name="connsiteX11" fmla="*/ 942392 w 2024743"/>
              <a:gd name="connsiteY11" fmla="*/ 765110 h 970384"/>
              <a:gd name="connsiteX12" fmla="*/ 765110 w 2024743"/>
              <a:gd name="connsiteY12" fmla="*/ 970384 h 970384"/>
              <a:gd name="connsiteX13" fmla="*/ 671804 w 2024743"/>
              <a:gd name="connsiteY13" fmla="*/ 625151 h 970384"/>
              <a:gd name="connsiteX14" fmla="*/ 335902 w 2024743"/>
              <a:gd name="connsiteY14" fmla="*/ 849086 h 970384"/>
              <a:gd name="connsiteX15" fmla="*/ 65314 w 2024743"/>
              <a:gd name="connsiteY15" fmla="*/ 513184 h 970384"/>
              <a:gd name="connsiteX16" fmla="*/ 270588 w 2024743"/>
              <a:gd name="connsiteY16" fmla="*/ 438539 h 970384"/>
              <a:gd name="connsiteX17" fmla="*/ 83976 w 2024743"/>
              <a:gd name="connsiteY17" fmla="*/ 401217 h 970384"/>
              <a:gd name="connsiteX18" fmla="*/ 37323 w 2024743"/>
              <a:gd name="connsiteY18" fmla="*/ 317241 h 970384"/>
              <a:gd name="connsiteX19" fmla="*/ 0 w 2024743"/>
              <a:gd name="connsiteY19" fmla="*/ 223935 h 970384"/>
              <a:gd name="connsiteX0" fmla="*/ 0 w 2119011"/>
              <a:gd name="connsiteY0" fmla="*/ 167374 h 970384"/>
              <a:gd name="connsiteX1" fmla="*/ 130532 w 2119011"/>
              <a:gd name="connsiteY1" fmla="*/ 148616 h 970384"/>
              <a:gd name="connsiteX2" fmla="*/ 486154 w 2119011"/>
              <a:gd name="connsiteY2" fmla="*/ 382555 h 970384"/>
              <a:gd name="connsiteX3" fmla="*/ 803395 w 2119011"/>
              <a:gd name="connsiteY3" fmla="*/ 270588 h 970384"/>
              <a:gd name="connsiteX4" fmla="*/ 794064 w 2119011"/>
              <a:gd name="connsiteY4" fmla="*/ 18662 h 970384"/>
              <a:gd name="connsiteX5" fmla="*/ 915362 w 2119011"/>
              <a:gd name="connsiteY5" fmla="*/ 0 h 970384"/>
              <a:gd name="connsiteX6" fmla="*/ 1008668 w 2119011"/>
              <a:gd name="connsiteY6" fmla="*/ 279919 h 970384"/>
              <a:gd name="connsiteX7" fmla="*/ 2081689 w 2119011"/>
              <a:gd name="connsiteY7" fmla="*/ 289249 h 970384"/>
              <a:gd name="connsiteX8" fmla="*/ 2119011 w 2119011"/>
              <a:gd name="connsiteY8" fmla="*/ 653143 h 970384"/>
              <a:gd name="connsiteX9" fmla="*/ 1605827 w 2119011"/>
              <a:gd name="connsiteY9" fmla="*/ 597159 h 970384"/>
              <a:gd name="connsiteX10" fmla="*/ 1559174 w 2119011"/>
              <a:gd name="connsiteY10" fmla="*/ 821094 h 970384"/>
              <a:gd name="connsiteX11" fmla="*/ 1036660 w 2119011"/>
              <a:gd name="connsiteY11" fmla="*/ 765110 h 970384"/>
              <a:gd name="connsiteX12" fmla="*/ 859378 w 2119011"/>
              <a:gd name="connsiteY12" fmla="*/ 970384 h 970384"/>
              <a:gd name="connsiteX13" fmla="*/ 766072 w 2119011"/>
              <a:gd name="connsiteY13" fmla="*/ 625151 h 970384"/>
              <a:gd name="connsiteX14" fmla="*/ 430170 w 2119011"/>
              <a:gd name="connsiteY14" fmla="*/ 849086 h 970384"/>
              <a:gd name="connsiteX15" fmla="*/ 159582 w 2119011"/>
              <a:gd name="connsiteY15" fmla="*/ 513184 h 970384"/>
              <a:gd name="connsiteX16" fmla="*/ 364856 w 2119011"/>
              <a:gd name="connsiteY16" fmla="*/ 438539 h 970384"/>
              <a:gd name="connsiteX17" fmla="*/ 178244 w 2119011"/>
              <a:gd name="connsiteY17" fmla="*/ 401217 h 970384"/>
              <a:gd name="connsiteX18" fmla="*/ 131591 w 2119011"/>
              <a:gd name="connsiteY18" fmla="*/ 317241 h 970384"/>
              <a:gd name="connsiteX19" fmla="*/ 0 w 2119011"/>
              <a:gd name="connsiteY19" fmla="*/ 167374 h 970384"/>
              <a:gd name="connsiteX0" fmla="*/ 0 w 2119011"/>
              <a:gd name="connsiteY0" fmla="*/ 167374 h 970384"/>
              <a:gd name="connsiteX1" fmla="*/ 130532 w 2119011"/>
              <a:gd name="connsiteY1" fmla="*/ 148616 h 970384"/>
              <a:gd name="connsiteX2" fmla="*/ 486154 w 2119011"/>
              <a:gd name="connsiteY2" fmla="*/ 382555 h 970384"/>
              <a:gd name="connsiteX3" fmla="*/ 803395 w 2119011"/>
              <a:gd name="connsiteY3" fmla="*/ 270588 h 970384"/>
              <a:gd name="connsiteX4" fmla="*/ 794064 w 2119011"/>
              <a:gd name="connsiteY4" fmla="*/ 18662 h 970384"/>
              <a:gd name="connsiteX5" fmla="*/ 915362 w 2119011"/>
              <a:gd name="connsiteY5" fmla="*/ 0 h 970384"/>
              <a:gd name="connsiteX6" fmla="*/ 1008668 w 2119011"/>
              <a:gd name="connsiteY6" fmla="*/ 279919 h 970384"/>
              <a:gd name="connsiteX7" fmla="*/ 2081689 w 2119011"/>
              <a:gd name="connsiteY7" fmla="*/ 289249 h 970384"/>
              <a:gd name="connsiteX8" fmla="*/ 2119011 w 2119011"/>
              <a:gd name="connsiteY8" fmla="*/ 653143 h 970384"/>
              <a:gd name="connsiteX9" fmla="*/ 1605827 w 2119011"/>
              <a:gd name="connsiteY9" fmla="*/ 597159 h 970384"/>
              <a:gd name="connsiteX10" fmla="*/ 1559174 w 2119011"/>
              <a:gd name="connsiteY10" fmla="*/ 821094 h 970384"/>
              <a:gd name="connsiteX11" fmla="*/ 1036660 w 2119011"/>
              <a:gd name="connsiteY11" fmla="*/ 765110 h 970384"/>
              <a:gd name="connsiteX12" fmla="*/ 859378 w 2119011"/>
              <a:gd name="connsiteY12" fmla="*/ 970384 h 970384"/>
              <a:gd name="connsiteX13" fmla="*/ 766072 w 2119011"/>
              <a:gd name="connsiteY13" fmla="*/ 625151 h 970384"/>
              <a:gd name="connsiteX14" fmla="*/ 430170 w 2119011"/>
              <a:gd name="connsiteY14" fmla="*/ 849086 h 970384"/>
              <a:gd name="connsiteX15" fmla="*/ 159582 w 2119011"/>
              <a:gd name="connsiteY15" fmla="*/ 513184 h 970384"/>
              <a:gd name="connsiteX16" fmla="*/ 364856 w 2119011"/>
              <a:gd name="connsiteY16" fmla="*/ 438539 h 970384"/>
              <a:gd name="connsiteX17" fmla="*/ 178244 w 2119011"/>
              <a:gd name="connsiteY17" fmla="*/ 401217 h 970384"/>
              <a:gd name="connsiteX18" fmla="*/ 0 w 2119011"/>
              <a:gd name="connsiteY18" fmla="*/ 167374 h 970384"/>
              <a:gd name="connsiteX0" fmla="*/ 0 w 2119011"/>
              <a:gd name="connsiteY0" fmla="*/ 167374 h 970384"/>
              <a:gd name="connsiteX1" fmla="*/ 130532 w 2119011"/>
              <a:gd name="connsiteY1" fmla="*/ 148616 h 970384"/>
              <a:gd name="connsiteX2" fmla="*/ 486154 w 2119011"/>
              <a:gd name="connsiteY2" fmla="*/ 382555 h 970384"/>
              <a:gd name="connsiteX3" fmla="*/ 803395 w 2119011"/>
              <a:gd name="connsiteY3" fmla="*/ 270588 h 970384"/>
              <a:gd name="connsiteX4" fmla="*/ 794064 w 2119011"/>
              <a:gd name="connsiteY4" fmla="*/ 18662 h 970384"/>
              <a:gd name="connsiteX5" fmla="*/ 915362 w 2119011"/>
              <a:gd name="connsiteY5" fmla="*/ 0 h 970384"/>
              <a:gd name="connsiteX6" fmla="*/ 1008668 w 2119011"/>
              <a:gd name="connsiteY6" fmla="*/ 279919 h 970384"/>
              <a:gd name="connsiteX7" fmla="*/ 2081689 w 2119011"/>
              <a:gd name="connsiteY7" fmla="*/ 289249 h 970384"/>
              <a:gd name="connsiteX8" fmla="*/ 2119011 w 2119011"/>
              <a:gd name="connsiteY8" fmla="*/ 653143 h 970384"/>
              <a:gd name="connsiteX9" fmla="*/ 1605827 w 2119011"/>
              <a:gd name="connsiteY9" fmla="*/ 597159 h 970384"/>
              <a:gd name="connsiteX10" fmla="*/ 1559174 w 2119011"/>
              <a:gd name="connsiteY10" fmla="*/ 821094 h 970384"/>
              <a:gd name="connsiteX11" fmla="*/ 1036660 w 2119011"/>
              <a:gd name="connsiteY11" fmla="*/ 765110 h 970384"/>
              <a:gd name="connsiteX12" fmla="*/ 859378 w 2119011"/>
              <a:gd name="connsiteY12" fmla="*/ 970384 h 970384"/>
              <a:gd name="connsiteX13" fmla="*/ 766072 w 2119011"/>
              <a:gd name="connsiteY13" fmla="*/ 625151 h 970384"/>
              <a:gd name="connsiteX14" fmla="*/ 430170 w 2119011"/>
              <a:gd name="connsiteY14" fmla="*/ 849086 h 970384"/>
              <a:gd name="connsiteX15" fmla="*/ 159582 w 2119011"/>
              <a:gd name="connsiteY15" fmla="*/ 513184 h 970384"/>
              <a:gd name="connsiteX16" fmla="*/ 364856 w 2119011"/>
              <a:gd name="connsiteY16" fmla="*/ 438539 h 970384"/>
              <a:gd name="connsiteX17" fmla="*/ 131110 w 2119011"/>
              <a:gd name="connsiteY17" fmla="*/ 335230 h 970384"/>
              <a:gd name="connsiteX18" fmla="*/ 0 w 2119011"/>
              <a:gd name="connsiteY18" fmla="*/ 167374 h 970384"/>
              <a:gd name="connsiteX0" fmla="*/ 0 w 2119011"/>
              <a:gd name="connsiteY0" fmla="*/ 167374 h 970384"/>
              <a:gd name="connsiteX1" fmla="*/ 130532 w 2119011"/>
              <a:gd name="connsiteY1" fmla="*/ 148616 h 970384"/>
              <a:gd name="connsiteX2" fmla="*/ 486154 w 2119011"/>
              <a:gd name="connsiteY2" fmla="*/ 382555 h 970384"/>
              <a:gd name="connsiteX3" fmla="*/ 803395 w 2119011"/>
              <a:gd name="connsiteY3" fmla="*/ 270588 h 970384"/>
              <a:gd name="connsiteX4" fmla="*/ 794064 w 2119011"/>
              <a:gd name="connsiteY4" fmla="*/ 18662 h 970384"/>
              <a:gd name="connsiteX5" fmla="*/ 915362 w 2119011"/>
              <a:gd name="connsiteY5" fmla="*/ 0 h 970384"/>
              <a:gd name="connsiteX6" fmla="*/ 1008668 w 2119011"/>
              <a:gd name="connsiteY6" fmla="*/ 279919 h 970384"/>
              <a:gd name="connsiteX7" fmla="*/ 2081689 w 2119011"/>
              <a:gd name="connsiteY7" fmla="*/ 289249 h 970384"/>
              <a:gd name="connsiteX8" fmla="*/ 2119011 w 2119011"/>
              <a:gd name="connsiteY8" fmla="*/ 653143 h 970384"/>
              <a:gd name="connsiteX9" fmla="*/ 1605827 w 2119011"/>
              <a:gd name="connsiteY9" fmla="*/ 597159 h 970384"/>
              <a:gd name="connsiteX10" fmla="*/ 1559174 w 2119011"/>
              <a:gd name="connsiteY10" fmla="*/ 821094 h 970384"/>
              <a:gd name="connsiteX11" fmla="*/ 1036660 w 2119011"/>
              <a:gd name="connsiteY11" fmla="*/ 765110 h 970384"/>
              <a:gd name="connsiteX12" fmla="*/ 859378 w 2119011"/>
              <a:gd name="connsiteY12" fmla="*/ 970384 h 970384"/>
              <a:gd name="connsiteX13" fmla="*/ 766072 w 2119011"/>
              <a:gd name="connsiteY13" fmla="*/ 625151 h 970384"/>
              <a:gd name="connsiteX14" fmla="*/ 430170 w 2119011"/>
              <a:gd name="connsiteY14" fmla="*/ 849086 h 970384"/>
              <a:gd name="connsiteX15" fmla="*/ 27607 w 2119011"/>
              <a:gd name="connsiteY15" fmla="*/ 371782 h 970384"/>
              <a:gd name="connsiteX16" fmla="*/ 364856 w 2119011"/>
              <a:gd name="connsiteY16" fmla="*/ 438539 h 970384"/>
              <a:gd name="connsiteX17" fmla="*/ 131110 w 2119011"/>
              <a:gd name="connsiteY17" fmla="*/ 335230 h 970384"/>
              <a:gd name="connsiteX18" fmla="*/ 0 w 2119011"/>
              <a:gd name="connsiteY18" fmla="*/ 167374 h 970384"/>
              <a:gd name="connsiteX0" fmla="*/ 0 w 2119011"/>
              <a:gd name="connsiteY0" fmla="*/ 167374 h 970384"/>
              <a:gd name="connsiteX1" fmla="*/ 130532 w 2119011"/>
              <a:gd name="connsiteY1" fmla="*/ 148616 h 970384"/>
              <a:gd name="connsiteX2" fmla="*/ 486154 w 2119011"/>
              <a:gd name="connsiteY2" fmla="*/ 382555 h 970384"/>
              <a:gd name="connsiteX3" fmla="*/ 803395 w 2119011"/>
              <a:gd name="connsiteY3" fmla="*/ 270588 h 970384"/>
              <a:gd name="connsiteX4" fmla="*/ 794064 w 2119011"/>
              <a:gd name="connsiteY4" fmla="*/ 18662 h 970384"/>
              <a:gd name="connsiteX5" fmla="*/ 915362 w 2119011"/>
              <a:gd name="connsiteY5" fmla="*/ 0 h 970384"/>
              <a:gd name="connsiteX6" fmla="*/ 1008668 w 2119011"/>
              <a:gd name="connsiteY6" fmla="*/ 279919 h 970384"/>
              <a:gd name="connsiteX7" fmla="*/ 2081689 w 2119011"/>
              <a:gd name="connsiteY7" fmla="*/ 289249 h 970384"/>
              <a:gd name="connsiteX8" fmla="*/ 2119011 w 2119011"/>
              <a:gd name="connsiteY8" fmla="*/ 653143 h 970384"/>
              <a:gd name="connsiteX9" fmla="*/ 1605827 w 2119011"/>
              <a:gd name="connsiteY9" fmla="*/ 597159 h 970384"/>
              <a:gd name="connsiteX10" fmla="*/ 1559174 w 2119011"/>
              <a:gd name="connsiteY10" fmla="*/ 821094 h 970384"/>
              <a:gd name="connsiteX11" fmla="*/ 1036660 w 2119011"/>
              <a:gd name="connsiteY11" fmla="*/ 765110 h 970384"/>
              <a:gd name="connsiteX12" fmla="*/ 859378 w 2119011"/>
              <a:gd name="connsiteY12" fmla="*/ 970384 h 970384"/>
              <a:gd name="connsiteX13" fmla="*/ 766072 w 2119011"/>
              <a:gd name="connsiteY13" fmla="*/ 625151 h 970384"/>
              <a:gd name="connsiteX14" fmla="*/ 430170 w 2119011"/>
              <a:gd name="connsiteY14" fmla="*/ 849086 h 970384"/>
              <a:gd name="connsiteX15" fmla="*/ 27607 w 2119011"/>
              <a:gd name="connsiteY15" fmla="*/ 371782 h 970384"/>
              <a:gd name="connsiteX16" fmla="*/ 223454 w 2119011"/>
              <a:gd name="connsiteY16" fmla="*/ 363125 h 970384"/>
              <a:gd name="connsiteX17" fmla="*/ 131110 w 2119011"/>
              <a:gd name="connsiteY17" fmla="*/ 335230 h 970384"/>
              <a:gd name="connsiteX18" fmla="*/ 0 w 2119011"/>
              <a:gd name="connsiteY18" fmla="*/ 167374 h 970384"/>
              <a:gd name="connsiteX0" fmla="*/ 0 w 2119011"/>
              <a:gd name="connsiteY0" fmla="*/ 167374 h 970384"/>
              <a:gd name="connsiteX1" fmla="*/ 130532 w 2119011"/>
              <a:gd name="connsiteY1" fmla="*/ 148616 h 970384"/>
              <a:gd name="connsiteX2" fmla="*/ 486154 w 2119011"/>
              <a:gd name="connsiteY2" fmla="*/ 382555 h 970384"/>
              <a:gd name="connsiteX3" fmla="*/ 803395 w 2119011"/>
              <a:gd name="connsiteY3" fmla="*/ 270588 h 970384"/>
              <a:gd name="connsiteX4" fmla="*/ 794064 w 2119011"/>
              <a:gd name="connsiteY4" fmla="*/ 18662 h 970384"/>
              <a:gd name="connsiteX5" fmla="*/ 915362 w 2119011"/>
              <a:gd name="connsiteY5" fmla="*/ 0 h 970384"/>
              <a:gd name="connsiteX6" fmla="*/ 1008668 w 2119011"/>
              <a:gd name="connsiteY6" fmla="*/ 279919 h 970384"/>
              <a:gd name="connsiteX7" fmla="*/ 2081689 w 2119011"/>
              <a:gd name="connsiteY7" fmla="*/ 289249 h 970384"/>
              <a:gd name="connsiteX8" fmla="*/ 2119011 w 2119011"/>
              <a:gd name="connsiteY8" fmla="*/ 653143 h 970384"/>
              <a:gd name="connsiteX9" fmla="*/ 1605827 w 2119011"/>
              <a:gd name="connsiteY9" fmla="*/ 597159 h 970384"/>
              <a:gd name="connsiteX10" fmla="*/ 1559174 w 2119011"/>
              <a:gd name="connsiteY10" fmla="*/ 821094 h 970384"/>
              <a:gd name="connsiteX11" fmla="*/ 1036660 w 2119011"/>
              <a:gd name="connsiteY11" fmla="*/ 765110 h 970384"/>
              <a:gd name="connsiteX12" fmla="*/ 859378 w 2119011"/>
              <a:gd name="connsiteY12" fmla="*/ 970384 h 970384"/>
              <a:gd name="connsiteX13" fmla="*/ 766072 w 2119011"/>
              <a:gd name="connsiteY13" fmla="*/ 625151 h 970384"/>
              <a:gd name="connsiteX14" fmla="*/ 326475 w 2119011"/>
              <a:gd name="connsiteY14" fmla="*/ 651124 h 970384"/>
              <a:gd name="connsiteX15" fmla="*/ 27607 w 2119011"/>
              <a:gd name="connsiteY15" fmla="*/ 371782 h 970384"/>
              <a:gd name="connsiteX16" fmla="*/ 223454 w 2119011"/>
              <a:gd name="connsiteY16" fmla="*/ 363125 h 970384"/>
              <a:gd name="connsiteX17" fmla="*/ 131110 w 2119011"/>
              <a:gd name="connsiteY17" fmla="*/ 335230 h 970384"/>
              <a:gd name="connsiteX18" fmla="*/ 0 w 2119011"/>
              <a:gd name="connsiteY18" fmla="*/ 167374 h 970384"/>
              <a:gd name="connsiteX0" fmla="*/ 0 w 2119011"/>
              <a:gd name="connsiteY0" fmla="*/ 167374 h 838409"/>
              <a:gd name="connsiteX1" fmla="*/ 130532 w 2119011"/>
              <a:gd name="connsiteY1" fmla="*/ 148616 h 838409"/>
              <a:gd name="connsiteX2" fmla="*/ 486154 w 2119011"/>
              <a:gd name="connsiteY2" fmla="*/ 382555 h 838409"/>
              <a:gd name="connsiteX3" fmla="*/ 803395 w 2119011"/>
              <a:gd name="connsiteY3" fmla="*/ 270588 h 838409"/>
              <a:gd name="connsiteX4" fmla="*/ 794064 w 2119011"/>
              <a:gd name="connsiteY4" fmla="*/ 18662 h 838409"/>
              <a:gd name="connsiteX5" fmla="*/ 915362 w 2119011"/>
              <a:gd name="connsiteY5" fmla="*/ 0 h 838409"/>
              <a:gd name="connsiteX6" fmla="*/ 1008668 w 2119011"/>
              <a:gd name="connsiteY6" fmla="*/ 279919 h 838409"/>
              <a:gd name="connsiteX7" fmla="*/ 2081689 w 2119011"/>
              <a:gd name="connsiteY7" fmla="*/ 289249 h 838409"/>
              <a:gd name="connsiteX8" fmla="*/ 2119011 w 2119011"/>
              <a:gd name="connsiteY8" fmla="*/ 653143 h 838409"/>
              <a:gd name="connsiteX9" fmla="*/ 1605827 w 2119011"/>
              <a:gd name="connsiteY9" fmla="*/ 597159 h 838409"/>
              <a:gd name="connsiteX10" fmla="*/ 1559174 w 2119011"/>
              <a:gd name="connsiteY10" fmla="*/ 821094 h 838409"/>
              <a:gd name="connsiteX11" fmla="*/ 1036660 w 2119011"/>
              <a:gd name="connsiteY11" fmla="*/ 765110 h 838409"/>
              <a:gd name="connsiteX12" fmla="*/ 708549 w 2119011"/>
              <a:gd name="connsiteY12" fmla="*/ 838409 h 838409"/>
              <a:gd name="connsiteX13" fmla="*/ 766072 w 2119011"/>
              <a:gd name="connsiteY13" fmla="*/ 625151 h 838409"/>
              <a:gd name="connsiteX14" fmla="*/ 326475 w 2119011"/>
              <a:gd name="connsiteY14" fmla="*/ 651124 h 838409"/>
              <a:gd name="connsiteX15" fmla="*/ 27607 w 2119011"/>
              <a:gd name="connsiteY15" fmla="*/ 371782 h 838409"/>
              <a:gd name="connsiteX16" fmla="*/ 223454 w 2119011"/>
              <a:gd name="connsiteY16" fmla="*/ 363125 h 838409"/>
              <a:gd name="connsiteX17" fmla="*/ 131110 w 2119011"/>
              <a:gd name="connsiteY17" fmla="*/ 335230 h 838409"/>
              <a:gd name="connsiteX18" fmla="*/ 0 w 2119011"/>
              <a:gd name="connsiteY18" fmla="*/ 167374 h 838409"/>
              <a:gd name="connsiteX0" fmla="*/ 0 w 2147291"/>
              <a:gd name="connsiteY0" fmla="*/ 167374 h 838409"/>
              <a:gd name="connsiteX1" fmla="*/ 130532 w 2147291"/>
              <a:gd name="connsiteY1" fmla="*/ 148616 h 838409"/>
              <a:gd name="connsiteX2" fmla="*/ 486154 w 2147291"/>
              <a:gd name="connsiteY2" fmla="*/ 382555 h 838409"/>
              <a:gd name="connsiteX3" fmla="*/ 803395 w 2147291"/>
              <a:gd name="connsiteY3" fmla="*/ 270588 h 838409"/>
              <a:gd name="connsiteX4" fmla="*/ 794064 w 2147291"/>
              <a:gd name="connsiteY4" fmla="*/ 18662 h 838409"/>
              <a:gd name="connsiteX5" fmla="*/ 915362 w 2147291"/>
              <a:gd name="connsiteY5" fmla="*/ 0 h 838409"/>
              <a:gd name="connsiteX6" fmla="*/ 1008668 w 2147291"/>
              <a:gd name="connsiteY6" fmla="*/ 279919 h 838409"/>
              <a:gd name="connsiteX7" fmla="*/ 2081689 w 2147291"/>
              <a:gd name="connsiteY7" fmla="*/ 289249 h 838409"/>
              <a:gd name="connsiteX8" fmla="*/ 2147291 w 2147291"/>
              <a:gd name="connsiteY8" fmla="*/ 502314 h 838409"/>
              <a:gd name="connsiteX9" fmla="*/ 1605827 w 2147291"/>
              <a:gd name="connsiteY9" fmla="*/ 597159 h 838409"/>
              <a:gd name="connsiteX10" fmla="*/ 1559174 w 2147291"/>
              <a:gd name="connsiteY10" fmla="*/ 821094 h 838409"/>
              <a:gd name="connsiteX11" fmla="*/ 1036660 w 2147291"/>
              <a:gd name="connsiteY11" fmla="*/ 765110 h 838409"/>
              <a:gd name="connsiteX12" fmla="*/ 708549 w 2147291"/>
              <a:gd name="connsiteY12" fmla="*/ 838409 h 838409"/>
              <a:gd name="connsiteX13" fmla="*/ 766072 w 2147291"/>
              <a:gd name="connsiteY13" fmla="*/ 625151 h 838409"/>
              <a:gd name="connsiteX14" fmla="*/ 326475 w 2147291"/>
              <a:gd name="connsiteY14" fmla="*/ 651124 h 838409"/>
              <a:gd name="connsiteX15" fmla="*/ 27607 w 2147291"/>
              <a:gd name="connsiteY15" fmla="*/ 371782 h 838409"/>
              <a:gd name="connsiteX16" fmla="*/ 223454 w 2147291"/>
              <a:gd name="connsiteY16" fmla="*/ 363125 h 838409"/>
              <a:gd name="connsiteX17" fmla="*/ 131110 w 2147291"/>
              <a:gd name="connsiteY17" fmla="*/ 335230 h 838409"/>
              <a:gd name="connsiteX18" fmla="*/ 0 w 2147291"/>
              <a:gd name="connsiteY18" fmla="*/ 167374 h 838409"/>
              <a:gd name="connsiteX0" fmla="*/ 0 w 2147291"/>
              <a:gd name="connsiteY0" fmla="*/ 167374 h 838409"/>
              <a:gd name="connsiteX1" fmla="*/ 130532 w 2147291"/>
              <a:gd name="connsiteY1" fmla="*/ 148616 h 838409"/>
              <a:gd name="connsiteX2" fmla="*/ 486154 w 2147291"/>
              <a:gd name="connsiteY2" fmla="*/ 382555 h 838409"/>
              <a:gd name="connsiteX3" fmla="*/ 803395 w 2147291"/>
              <a:gd name="connsiteY3" fmla="*/ 270588 h 838409"/>
              <a:gd name="connsiteX4" fmla="*/ 794064 w 2147291"/>
              <a:gd name="connsiteY4" fmla="*/ 18662 h 838409"/>
              <a:gd name="connsiteX5" fmla="*/ 915362 w 2147291"/>
              <a:gd name="connsiteY5" fmla="*/ 0 h 838409"/>
              <a:gd name="connsiteX6" fmla="*/ 1008668 w 2147291"/>
              <a:gd name="connsiteY6" fmla="*/ 279919 h 838409"/>
              <a:gd name="connsiteX7" fmla="*/ 2081689 w 2147291"/>
              <a:gd name="connsiteY7" fmla="*/ 289249 h 838409"/>
              <a:gd name="connsiteX8" fmla="*/ 2147291 w 2147291"/>
              <a:gd name="connsiteY8" fmla="*/ 502314 h 838409"/>
              <a:gd name="connsiteX9" fmla="*/ 1690669 w 2147291"/>
              <a:gd name="connsiteY9" fmla="*/ 502890 h 838409"/>
              <a:gd name="connsiteX10" fmla="*/ 1559174 w 2147291"/>
              <a:gd name="connsiteY10" fmla="*/ 821094 h 838409"/>
              <a:gd name="connsiteX11" fmla="*/ 1036660 w 2147291"/>
              <a:gd name="connsiteY11" fmla="*/ 765110 h 838409"/>
              <a:gd name="connsiteX12" fmla="*/ 708549 w 2147291"/>
              <a:gd name="connsiteY12" fmla="*/ 838409 h 838409"/>
              <a:gd name="connsiteX13" fmla="*/ 766072 w 2147291"/>
              <a:gd name="connsiteY13" fmla="*/ 625151 h 838409"/>
              <a:gd name="connsiteX14" fmla="*/ 326475 w 2147291"/>
              <a:gd name="connsiteY14" fmla="*/ 651124 h 838409"/>
              <a:gd name="connsiteX15" fmla="*/ 27607 w 2147291"/>
              <a:gd name="connsiteY15" fmla="*/ 371782 h 838409"/>
              <a:gd name="connsiteX16" fmla="*/ 223454 w 2147291"/>
              <a:gd name="connsiteY16" fmla="*/ 363125 h 838409"/>
              <a:gd name="connsiteX17" fmla="*/ 131110 w 2147291"/>
              <a:gd name="connsiteY17" fmla="*/ 335230 h 838409"/>
              <a:gd name="connsiteX18" fmla="*/ 0 w 2147291"/>
              <a:gd name="connsiteY18" fmla="*/ 167374 h 838409"/>
              <a:gd name="connsiteX0" fmla="*/ 0 w 2147291"/>
              <a:gd name="connsiteY0" fmla="*/ 167374 h 838409"/>
              <a:gd name="connsiteX1" fmla="*/ 130532 w 2147291"/>
              <a:gd name="connsiteY1" fmla="*/ 148616 h 838409"/>
              <a:gd name="connsiteX2" fmla="*/ 486154 w 2147291"/>
              <a:gd name="connsiteY2" fmla="*/ 382555 h 838409"/>
              <a:gd name="connsiteX3" fmla="*/ 803395 w 2147291"/>
              <a:gd name="connsiteY3" fmla="*/ 270588 h 838409"/>
              <a:gd name="connsiteX4" fmla="*/ 794064 w 2147291"/>
              <a:gd name="connsiteY4" fmla="*/ 18662 h 838409"/>
              <a:gd name="connsiteX5" fmla="*/ 915362 w 2147291"/>
              <a:gd name="connsiteY5" fmla="*/ 0 h 838409"/>
              <a:gd name="connsiteX6" fmla="*/ 1008668 w 2147291"/>
              <a:gd name="connsiteY6" fmla="*/ 279919 h 838409"/>
              <a:gd name="connsiteX7" fmla="*/ 2081689 w 2147291"/>
              <a:gd name="connsiteY7" fmla="*/ 289249 h 838409"/>
              <a:gd name="connsiteX8" fmla="*/ 2147291 w 2147291"/>
              <a:gd name="connsiteY8" fmla="*/ 502314 h 838409"/>
              <a:gd name="connsiteX9" fmla="*/ 1690669 w 2147291"/>
              <a:gd name="connsiteY9" fmla="*/ 502890 h 838409"/>
              <a:gd name="connsiteX10" fmla="*/ 1559174 w 2147291"/>
              <a:gd name="connsiteY10" fmla="*/ 821094 h 838409"/>
              <a:gd name="connsiteX11" fmla="*/ 1036660 w 2147291"/>
              <a:gd name="connsiteY11" fmla="*/ 765110 h 838409"/>
              <a:gd name="connsiteX12" fmla="*/ 708549 w 2147291"/>
              <a:gd name="connsiteY12" fmla="*/ 838409 h 838409"/>
              <a:gd name="connsiteX13" fmla="*/ 766072 w 2147291"/>
              <a:gd name="connsiteY13" fmla="*/ 625151 h 838409"/>
              <a:gd name="connsiteX14" fmla="*/ 288768 w 2147291"/>
              <a:gd name="connsiteY14" fmla="*/ 651124 h 838409"/>
              <a:gd name="connsiteX15" fmla="*/ 27607 w 2147291"/>
              <a:gd name="connsiteY15" fmla="*/ 371782 h 838409"/>
              <a:gd name="connsiteX16" fmla="*/ 223454 w 2147291"/>
              <a:gd name="connsiteY16" fmla="*/ 363125 h 838409"/>
              <a:gd name="connsiteX17" fmla="*/ 131110 w 2147291"/>
              <a:gd name="connsiteY17" fmla="*/ 335230 h 838409"/>
              <a:gd name="connsiteX18" fmla="*/ 0 w 2147291"/>
              <a:gd name="connsiteY18" fmla="*/ 167374 h 83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7291" h="838409">
                <a:moveTo>
                  <a:pt x="0" y="167374"/>
                </a:moveTo>
                <a:lnTo>
                  <a:pt x="130532" y="148616"/>
                </a:lnTo>
                <a:lnTo>
                  <a:pt x="486154" y="382555"/>
                </a:lnTo>
                <a:lnTo>
                  <a:pt x="803395" y="270588"/>
                </a:lnTo>
                <a:lnTo>
                  <a:pt x="794064" y="18662"/>
                </a:lnTo>
                <a:lnTo>
                  <a:pt x="915362" y="0"/>
                </a:lnTo>
                <a:lnTo>
                  <a:pt x="1008668" y="279919"/>
                </a:lnTo>
                <a:lnTo>
                  <a:pt x="2081689" y="289249"/>
                </a:lnTo>
                <a:lnTo>
                  <a:pt x="2147291" y="502314"/>
                </a:lnTo>
                <a:lnTo>
                  <a:pt x="1690669" y="502890"/>
                </a:lnTo>
                <a:lnTo>
                  <a:pt x="1559174" y="821094"/>
                </a:lnTo>
                <a:lnTo>
                  <a:pt x="1036660" y="765110"/>
                </a:lnTo>
                <a:lnTo>
                  <a:pt x="708549" y="838409"/>
                </a:lnTo>
                <a:lnTo>
                  <a:pt x="766072" y="625151"/>
                </a:lnTo>
                <a:lnTo>
                  <a:pt x="288768" y="651124"/>
                </a:lnTo>
                <a:lnTo>
                  <a:pt x="27607" y="371782"/>
                </a:lnTo>
                <a:lnTo>
                  <a:pt x="223454" y="363125"/>
                </a:lnTo>
                <a:lnTo>
                  <a:pt x="131110" y="335230"/>
                </a:lnTo>
                <a:lnTo>
                  <a:pt x="0" y="16737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5E2DD37-802D-4F53-B183-05AF081516CB}"/>
              </a:ext>
            </a:extLst>
          </p:cNvPr>
          <p:cNvSpPr/>
          <p:nvPr/>
        </p:nvSpPr>
        <p:spPr>
          <a:xfrm>
            <a:off x="4357601" y="1346974"/>
            <a:ext cx="2054947" cy="2898454"/>
          </a:xfrm>
          <a:custGeom>
            <a:avLst/>
            <a:gdLst>
              <a:gd name="connsiteX0" fmla="*/ 317241 w 1782147"/>
              <a:gd name="connsiteY0" fmla="*/ 0 h 2192694"/>
              <a:gd name="connsiteX1" fmla="*/ 485192 w 1782147"/>
              <a:gd name="connsiteY1" fmla="*/ 261258 h 2192694"/>
              <a:gd name="connsiteX2" fmla="*/ 373225 w 1782147"/>
              <a:gd name="connsiteY2" fmla="*/ 410547 h 2192694"/>
              <a:gd name="connsiteX3" fmla="*/ 335902 w 1782147"/>
              <a:gd name="connsiteY3" fmla="*/ 709127 h 2192694"/>
              <a:gd name="connsiteX4" fmla="*/ 363894 w 1782147"/>
              <a:gd name="connsiteY4" fmla="*/ 877078 h 2192694"/>
              <a:gd name="connsiteX5" fmla="*/ 410547 w 1782147"/>
              <a:gd name="connsiteY5" fmla="*/ 998376 h 2192694"/>
              <a:gd name="connsiteX6" fmla="*/ 466531 w 1782147"/>
              <a:gd name="connsiteY6" fmla="*/ 1175658 h 2192694"/>
              <a:gd name="connsiteX7" fmla="*/ 699796 w 1782147"/>
              <a:gd name="connsiteY7" fmla="*/ 1539551 h 2192694"/>
              <a:gd name="connsiteX8" fmla="*/ 1073021 w 1782147"/>
              <a:gd name="connsiteY8" fmla="*/ 1651519 h 2192694"/>
              <a:gd name="connsiteX9" fmla="*/ 1240972 w 1782147"/>
              <a:gd name="connsiteY9" fmla="*/ 1707502 h 2192694"/>
              <a:gd name="connsiteX10" fmla="*/ 1380931 w 1782147"/>
              <a:gd name="connsiteY10" fmla="*/ 1772817 h 2192694"/>
              <a:gd name="connsiteX11" fmla="*/ 1539551 w 1782147"/>
              <a:gd name="connsiteY11" fmla="*/ 1912776 h 2192694"/>
              <a:gd name="connsiteX12" fmla="*/ 1642188 w 1782147"/>
              <a:gd name="connsiteY12" fmla="*/ 2024743 h 2192694"/>
              <a:gd name="connsiteX13" fmla="*/ 1688841 w 1782147"/>
              <a:gd name="connsiteY13" fmla="*/ 2080727 h 2192694"/>
              <a:gd name="connsiteX14" fmla="*/ 1782147 w 1782147"/>
              <a:gd name="connsiteY14" fmla="*/ 2192694 h 2192694"/>
              <a:gd name="connsiteX15" fmla="*/ 1483567 w 1782147"/>
              <a:gd name="connsiteY15" fmla="*/ 2183364 h 2192694"/>
              <a:gd name="connsiteX16" fmla="*/ 1240972 w 1782147"/>
              <a:gd name="connsiteY16" fmla="*/ 1996751 h 2192694"/>
              <a:gd name="connsiteX17" fmla="*/ 886408 w 1782147"/>
              <a:gd name="connsiteY17" fmla="*/ 1894115 h 2192694"/>
              <a:gd name="connsiteX18" fmla="*/ 625151 w 1782147"/>
              <a:gd name="connsiteY18" fmla="*/ 1782147 h 2192694"/>
              <a:gd name="connsiteX19" fmla="*/ 447870 w 1782147"/>
              <a:gd name="connsiteY19" fmla="*/ 1772817 h 2192694"/>
              <a:gd name="connsiteX20" fmla="*/ 289249 w 1782147"/>
              <a:gd name="connsiteY20" fmla="*/ 1315617 h 2192694"/>
              <a:gd name="connsiteX21" fmla="*/ 46653 w 1782147"/>
              <a:gd name="connsiteY21" fmla="*/ 363894 h 2192694"/>
              <a:gd name="connsiteX22" fmla="*/ 0 w 1782147"/>
              <a:gd name="connsiteY22" fmla="*/ 214605 h 2192694"/>
              <a:gd name="connsiteX23" fmla="*/ 363894 w 1782147"/>
              <a:gd name="connsiteY23" fmla="*/ 18662 h 2192694"/>
              <a:gd name="connsiteX24" fmla="*/ 363894 w 1782147"/>
              <a:gd name="connsiteY24" fmla="*/ 18662 h 2192694"/>
              <a:gd name="connsiteX25" fmla="*/ 317241 w 1782147"/>
              <a:gd name="connsiteY25" fmla="*/ 0 h 2192694"/>
              <a:gd name="connsiteX0" fmla="*/ 317241 w 1856792"/>
              <a:gd name="connsiteY0" fmla="*/ 0 h 2341984"/>
              <a:gd name="connsiteX1" fmla="*/ 485192 w 1856792"/>
              <a:gd name="connsiteY1" fmla="*/ 261258 h 2341984"/>
              <a:gd name="connsiteX2" fmla="*/ 373225 w 1856792"/>
              <a:gd name="connsiteY2" fmla="*/ 410547 h 2341984"/>
              <a:gd name="connsiteX3" fmla="*/ 335902 w 1856792"/>
              <a:gd name="connsiteY3" fmla="*/ 709127 h 2341984"/>
              <a:gd name="connsiteX4" fmla="*/ 363894 w 1856792"/>
              <a:gd name="connsiteY4" fmla="*/ 877078 h 2341984"/>
              <a:gd name="connsiteX5" fmla="*/ 410547 w 1856792"/>
              <a:gd name="connsiteY5" fmla="*/ 998376 h 2341984"/>
              <a:gd name="connsiteX6" fmla="*/ 466531 w 1856792"/>
              <a:gd name="connsiteY6" fmla="*/ 1175658 h 2341984"/>
              <a:gd name="connsiteX7" fmla="*/ 699796 w 1856792"/>
              <a:gd name="connsiteY7" fmla="*/ 1539551 h 2341984"/>
              <a:gd name="connsiteX8" fmla="*/ 1073021 w 1856792"/>
              <a:gd name="connsiteY8" fmla="*/ 1651519 h 2341984"/>
              <a:gd name="connsiteX9" fmla="*/ 1240972 w 1856792"/>
              <a:gd name="connsiteY9" fmla="*/ 1707502 h 2341984"/>
              <a:gd name="connsiteX10" fmla="*/ 1380931 w 1856792"/>
              <a:gd name="connsiteY10" fmla="*/ 1772817 h 2341984"/>
              <a:gd name="connsiteX11" fmla="*/ 1539551 w 1856792"/>
              <a:gd name="connsiteY11" fmla="*/ 1912776 h 2341984"/>
              <a:gd name="connsiteX12" fmla="*/ 1642188 w 1856792"/>
              <a:gd name="connsiteY12" fmla="*/ 2024743 h 2341984"/>
              <a:gd name="connsiteX13" fmla="*/ 1688841 w 1856792"/>
              <a:gd name="connsiteY13" fmla="*/ 2080727 h 2341984"/>
              <a:gd name="connsiteX14" fmla="*/ 1856792 w 1856792"/>
              <a:gd name="connsiteY14" fmla="*/ 2341984 h 2341984"/>
              <a:gd name="connsiteX15" fmla="*/ 1483567 w 1856792"/>
              <a:gd name="connsiteY15" fmla="*/ 2183364 h 2341984"/>
              <a:gd name="connsiteX16" fmla="*/ 1240972 w 1856792"/>
              <a:gd name="connsiteY16" fmla="*/ 1996751 h 2341984"/>
              <a:gd name="connsiteX17" fmla="*/ 886408 w 1856792"/>
              <a:gd name="connsiteY17" fmla="*/ 1894115 h 2341984"/>
              <a:gd name="connsiteX18" fmla="*/ 625151 w 1856792"/>
              <a:gd name="connsiteY18" fmla="*/ 1782147 h 2341984"/>
              <a:gd name="connsiteX19" fmla="*/ 447870 w 1856792"/>
              <a:gd name="connsiteY19" fmla="*/ 1772817 h 2341984"/>
              <a:gd name="connsiteX20" fmla="*/ 289249 w 1856792"/>
              <a:gd name="connsiteY20" fmla="*/ 1315617 h 2341984"/>
              <a:gd name="connsiteX21" fmla="*/ 46653 w 1856792"/>
              <a:gd name="connsiteY21" fmla="*/ 363894 h 2341984"/>
              <a:gd name="connsiteX22" fmla="*/ 0 w 1856792"/>
              <a:gd name="connsiteY22" fmla="*/ 214605 h 2341984"/>
              <a:gd name="connsiteX23" fmla="*/ 363894 w 1856792"/>
              <a:gd name="connsiteY23" fmla="*/ 18662 h 2341984"/>
              <a:gd name="connsiteX24" fmla="*/ 363894 w 1856792"/>
              <a:gd name="connsiteY24" fmla="*/ 18662 h 2341984"/>
              <a:gd name="connsiteX25" fmla="*/ 317241 w 1856792"/>
              <a:gd name="connsiteY25" fmla="*/ 0 h 2341984"/>
              <a:gd name="connsiteX0" fmla="*/ 317241 w 1856792"/>
              <a:gd name="connsiteY0" fmla="*/ 0 h 2341984"/>
              <a:gd name="connsiteX1" fmla="*/ 485192 w 1856792"/>
              <a:gd name="connsiteY1" fmla="*/ 261258 h 2341984"/>
              <a:gd name="connsiteX2" fmla="*/ 373225 w 1856792"/>
              <a:gd name="connsiteY2" fmla="*/ 410547 h 2341984"/>
              <a:gd name="connsiteX3" fmla="*/ 335902 w 1856792"/>
              <a:gd name="connsiteY3" fmla="*/ 709127 h 2341984"/>
              <a:gd name="connsiteX4" fmla="*/ 363894 w 1856792"/>
              <a:gd name="connsiteY4" fmla="*/ 877078 h 2341984"/>
              <a:gd name="connsiteX5" fmla="*/ 410547 w 1856792"/>
              <a:gd name="connsiteY5" fmla="*/ 998376 h 2341984"/>
              <a:gd name="connsiteX6" fmla="*/ 466531 w 1856792"/>
              <a:gd name="connsiteY6" fmla="*/ 1175658 h 2341984"/>
              <a:gd name="connsiteX7" fmla="*/ 699796 w 1856792"/>
              <a:gd name="connsiteY7" fmla="*/ 1539551 h 2341984"/>
              <a:gd name="connsiteX8" fmla="*/ 1073021 w 1856792"/>
              <a:gd name="connsiteY8" fmla="*/ 1651519 h 2341984"/>
              <a:gd name="connsiteX9" fmla="*/ 1240972 w 1856792"/>
              <a:gd name="connsiteY9" fmla="*/ 1707502 h 2341984"/>
              <a:gd name="connsiteX10" fmla="*/ 1380931 w 1856792"/>
              <a:gd name="connsiteY10" fmla="*/ 1772817 h 2341984"/>
              <a:gd name="connsiteX11" fmla="*/ 1539551 w 1856792"/>
              <a:gd name="connsiteY11" fmla="*/ 1912776 h 2341984"/>
              <a:gd name="connsiteX12" fmla="*/ 1642188 w 1856792"/>
              <a:gd name="connsiteY12" fmla="*/ 2024743 h 2341984"/>
              <a:gd name="connsiteX13" fmla="*/ 1688841 w 1856792"/>
              <a:gd name="connsiteY13" fmla="*/ 2080727 h 2341984"/>
              <a:gd name="connsiteX14" fmla="*/ 1856792 w 1856792"/>
              <a:gd name="connsiteY14" fmla="*/ 2341984 h 2341984"/>
              <a:gd name="connsiteX15" fmla="*/ 1604865 w 1856792"/>
              <a:gd name="connsiteY15" fmla="*/ 2323323 h 2341984"/>
              <a:gd name="connsiteX16" fmla="*/ 1240972 w 1856792"/>
              <a:gd name="connsiteY16" fmla="*/ 1996751 h 2341984"/>
              <a:gd name="connsiteX17" fmla="*/ 886408 w 1856792"/>
              <a:gd name="connsiteY17" fmla="*/ 1894115 h 2341984"/>
              <a:gd name="connsiteX18" fmla="*/ 625151 w 1856792"/>
              <a:gd name="connsiteY18" fmla="*/ 1782147 h 2341984"/>
              <a:gd name="connsiteX19" fmla="*/ 447870 w 1856792"/>
              <a:gd name="connsiteY19" fmla="*/ 1772817 h 2341984"/>
              <a:gd name="connsiteX20" fmla="*/ 289249 w 1856792"/>
              <a:gd name="connsiteY20" fmla="*/ 1315617 h 2341984"/>
              <a:gd name="connsiteX21" fmla="*/ 46653 w 1856792"/>
              <a:gd name="connsiteY21" fmla="*/ 363894 h 2341984"/>
              <a:gd name="connsiteX22" fmla="*/ 0 w 1856792"/>
              <a:gd name="connsiteY22" fmla="*/ 214605 h 2341984"/>
              <a:gd name="connsiteX23" fmla="*/ 363894 w 1856792"/>
              <a:gd name="connsiteY23" fmla="*/ 18662 h 2341984"/>
              <a:gd name="connsiteX24" fmla="*/ 363894 w 1856792"/>
              <a:gd name="connsiteY24" fmla="*/ 18662 h 2341984"/>
              <a:gd name="connsiteX25" fmla="*/ 317241 w 1856792"/>
              <a:gd name="connsiteY25" fmla="*/ 0 h 2341984"/>
              <a:gd name="connsiteX0" fmla="*/ 317241 w 1856792"/>
              <a:gd name="connsiteY0" fmla="*/ 0 h 2341984"/>
              <a:gd name="connsiteX1" fmla="*/ 531845 w 1856792"/>
              <a:gd name="connsiteY1" fmla="*/ 233266 h 2341984"/>
              <a:gd name="connsiteX2" fmla="*/ 373225 w 1856792"/>
              <a:gd name="connsiteY2" fmla="*/ 410547 h 2341984"/>
              <a:gd name="connsiteX3" fmla="*/ 335902 w 1856792"/>
              <a:gd name="connsiteY3" fmla="*/ 709127 h 2341984"/>
              <a:gd name="connsiteX4" fmla="*/ 363894 w 1856792"/>
              <a:gd name="connsiteY4" fmla="*/ 877078 h 2341984"/>
              <a:gd name="connsiteX5" fmla="*/ 410547 w 1856792"/>
              <a:gd name="connsiteY5" fmla="*/ 998376 h 2341984"/>
              <a:gd name="connsiteX6" fmla="*/ 466531 w 1856792"/>
              <a:gd name="connsiteY6" fmla="*/ 1175658 h 2341984"/>
              <a:gd name="connsiteX7" fmla="*/ 699796 w 1856792"/>
              <a:gd name="connsiteY7" fmla="*/ 1539551 h 2341984"/>
              <a:gd name="connsiteX8" fmla="*/ 1073021 w 1856792"/>
              <a:gd name="connsiteY8" fmla="*/ 1651519 h 2341984"/>
              <a:gd name="connsiteX9" fmla="*/ 1240972 w 1856792"/>
              <a:gd name="connsiteY9" fmla="*/ 1707502 h 2341984"/>
              <a:gd name="connsiteX10" fmla="*/ 1380931 w 1856792"/>
              <a:gd name="connsiteY10" fmla="*/ 1772817 h 2341984"/>
              <a:gd name="connsiteX11" fmla="*/ 1539551 w 1856792"/>
              <a:gd name="connsiteY11" fmla="*/ 1912776 h 2341984"/>
              <a:gd name="connsiteX12" fmla="*/ 1642188 w 1856792"/>
              <a:gd name="connsiteY12" fmla="*/ 2024743 h 2341984"/>
              <a:gd name="connsiteX13" fmla="*/ 1688841 w 1856792"/>
              <a:gd name="connsiteY13" fmla="*/ 2080727 h 2341984"/>
              <a:gd name="connsiteX14" fmla="*/ 1856792 w 1856792"/>
              <a:gd name="connsiteY14" fmla="*/ 2341984 h 2341984"/>
              <a:gd name="connsiteX15" fmla="*/ 1604865 w 1856792"/>
              <a:gd name="connsiteY15" fmla="*/ 2323323 h 2341984"/>
              <a:gd name="connsiteX16" fmla="*/ 1240972 w 1856792"/>
              <a:gd name="connsiteY16" fmla="*/ 1996751 h 2341984"/>
              <a:gd name="connsiteX17" fmla="*/ 886408 w 1856792"/>
              <a:gd name="connsiteY17" fmla="*/ 1894115 h 2341984"/>
              <a:gd name="connsiteX18" fmla="*/ 625151 w 1856792"/>
              <a:gd name="connsiteY18" fmla="*/ 1782147 h 2341984"/>
              <a:gd name="connsiteX19" fmla="*/ 447870 w 1856792"/>
              <a:gd name="connsiteY19" fmla="*/ 1772817 h 2341984"/>
              <a:gd name="connsiteX20" fmla="*/ 289249 w 1856792"/>
              <a:gd name="connsiteY20" fmla="*/ 1315617 h 2341984"/>
              <a:gd name="connsiteX21" fmla="*/ 46653 w 1856792"/>
              <a:gd name="connsiteY21" fmla="*/ 363894 h 2341984"/>
              <a:gd name="connsiteX22" fmla="*/ 0 w 1856792"/>
              <a:gd name="connsiteY22" fmla="*/ 214605 h 2341984"/>
              <a:gd name="connsiteX23" fmla="*/ 363894 w 1856792"/>
              <a:gd name="connsiteY23" fmla="*/ 18662 h 2341984"/>
              <a:gd name="connsiteX24" fmla="*/ 363894 w 1856792"/>
              <a:gd name="connsiteY24" fmla="*/ 18662 h 2341984"/>
              <a:gd name="connsiteX25" fmla="*/ 317241 w 1856792"/>
              <a:gd name="connsiteY25" fmla="*/ 0 h 2341984"/>
              <a:gd name="connsiteX0" fmla="*/ 317241 w 1856792"/>
              <a:gd name="connsiteY0" fmla="*/ 0 h 2388637"/>
              <a:gd name="connsiteX1" fmla="*/ 531845 w 1856792"/>
              <a:gd name="connsiteY1" fmla="*/ 279919 h 2388637"/>
              <a:gd name="connsiteX2" fmla="*/ 373225 w 1856792"/>
              <a:gd name="connsiteY2" fmla="*/ 457200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604865 w 1856792"/>
              <a:gd name="connsiteY15" fmla="*/ 2369976 h 2388637"/>
              <a:gd name="connsiteX16" fmla="*/ 1240972 w 1856792"/>
              <a:gd name="connsiteY16" fmla="*/ 2043404 h 2388637"/>
              <a:gd name="connsiteX17" fmla="*/ 886408 w 1856792"/>
              <a:gd name="connsiteY17" fmla="*/ 1940768 h 2388637"/>
              <a:gd name="connsiteX18" fmla="*/ 625151 w 1856792"/>
              <a:gd name="connsiteY18" fmla="*/ 1828800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17241 w 1856792"/>
              <a:gd name="connsiteY0" fmla="*/ 0 h 2388637"/>
              <a:gd name="connsiteX1" fmla="*/ 634482 w 1856792"/>
              <a:gd name="connsiteY1" fmla="*/ 363894 h 2388637"/>
              <a:gd name="connsiteX2" fmla="*/ 373225 w 1856792"/>
              <a:gd name="connsiteY2" fmla="*/ 457200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604865 w 1856792"/>
              <a:gd name="connsiteY15" fmla="*/ 2369976 h 2388637"/>
              <a:gd name="connsiteX16" fmla="*/ 1240972 w 1856792"/>
              <a:gd name="connsiteY16" fmla="*/ 2043404 h 2388637"/>
              <a:gd name="connsiteX17" fmla="*/ 886408 w 1856792"/>
              <a:gd name="connsiteY17" fmla="*/ 1940768 h 2388637"/>
              <a:gd name="connsiteX18" fmla="*/ 625151 w 1856792"/>
              <a:gd name="connsiteY18" fmla="*/ 1828800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17241 w 1856792"/>
              <a:gd name="connsiteY0" fmla="*/ 0 h 2388637"/>
              <a:gd name="connsiteX1" fmla="*/ 634482 w 1856792"/>
              <a:gd name="connsiteY1" fmla="*/ 363894 h 2388637"/>
              <a:gd name="connsiteX2" fmla="*/ 438539 w 1856792"/>
              <a:gd name="connsiteY2" fmla="*/ 503853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604865 w 1856792"/>
              <a:gd name="connsiteY15" fmla="*/ 2369976 h 2388637"/>
              <a:gd name="connsiteX16" fmla="*/ 1240972 w 1856792"/>
              <a:gd name="connsiteY16" fmla="*/ 2043404 h 2388637"/>
              <a:gd name="connsiteX17" fmla="*/ 886408 w 1856792"/>
              <a:gd name="connsiteY17" fmla="*/ 1940768 h 2388637"/>
              <a:gd name="connsiteX18" fmla="*/ 625151 w 1856792"/>
              <a:gd name="connsiteY18" fmla="*/ 1828800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17241 w 1856792"/>
              <a:gd name="connsiteY0" fmla="*/ 0 h 2388637"/>
              <a:gd name="connsiteX1" fmla="*/ 634482 w 1856792"/>
              <a:gd name="connsiteY1" fmla="*/ 363894 h 2388637"/>
              <a:gd name="connsiteX2" fmla="*/ 438539 w 1856792"/>
              <a:gd name="connsiteY2" fmla="*/ 503853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604865 w 1856792"/>
              <a:gd name="connsiteY15" fmla="*/ 2369976 h 2388637"/>
              <a:gd name="connsiteX16" fmla="*/ 1240972 w 1856792"/>
              <a:gd name="connsiteY16" fmla="*/ 2043404 h 2388637"/>
              <a:gd name="connsiteX17" fmla="*/ 886408 w 1856792"/>
              <a:gd name="connsiteY17" fmla="*/ 1940768 h 2388637"/>
              <a:gd name="connsiteX18" fmla="*/ 643813 w 1856792"/>
              <a:gd name="connsiteY18" fmla="*/ 1875453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17241 w 1856792"/>
              <a:gd name="connsiteY0" fmla="*/ 0 h 2388637"/>
              <a:gd name="connsiteX1" fmla="*/ 634482 w 1856792"/>
              <a:gd name="connsiteY1" fmla="*/ 363894 h 2388637"/>
              <a:gd name="connsiteX2" fmla="*/ 438539 w 1856792"/>
              <a:gd name="connsiteY2" fmla="*/ 503853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604865 w 1856792"/>
              <a:gd name="connsiteY15" fmla="*/ 2369976 h 2388637"/>
              <a:gd name="connsiteX16" fmla="*/ 1240972 w 1856792"/>
              <a:gd name="connsiteY16" fmla="*/ 2043404 h 2388637"/>
              <a:gd name="connsiteX17" fmla="*/ 895739 w 1856792"/>
              <a:gd name="connsiteY17" fmla="*/ 1968760 h 2388637"/>
              <a:gd name="connsiteX18" fmla="*/ 643813 w 1856792"/>
              <a:gd name="connsiteY18" fmla="*/ 1875453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17241 w 1856792"/>
              <a:gd name="connsiteY0" fmla="*/ 0 h 2388637"/>
              <a:gd name="connsiteX1" fmla="*/ 634482 w 1856792"/>
              <a:gd name="connsiteY1" fmla="*/ 363894 h 2388637"/>
              <a:gd name="connsiteX2" fmla="*/ 438539 w 1856792"/>
              <a:gd name="connsiteY2" fmla="*/ 503853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604865 w 1856792"/>
              <a:gd name="connsiteY15" fmla="*/ 2369976 h 2388637"/>
              <a:gd name="connsiteX16" fmla="*/ 1250303 w 1856792"/>
              <a:gd name="connsiteY16" fmla="*/ 2090057 h 2388637"/>
              <a:gd name="connsiteX17" fmla="*/ 895739 w 1856792"/>
              <a:gd name="connsiteY17" fmla="*/ 1968760 h 2388637"/>
              <a:gd name="connsiteX18" fmla="*/ 643813 w 1856792"/>
              <a:gd name="connsiteY18" fmla="*/ 1875453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17241 w 1856792"/>
              <a:gd name="connsiteY0" fmla="*/ 0 h 2388637"/>
              <a:gd name="connsiteX1" fmla="*/ 634482 w 1856792"/>
              <a:gd name="connsiteY1" fmla="*/ 363894 h 2388637"/>
              <a:gd name="connsiteX2" fmla="*/ 438539 w 1856792"/>
              <a:gd name="connsiteY2" fmla="*/ 503853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520890 w 1856792"/>
              <a:gd name="connsiteY15" fmla="*/ 2369976 h 2388637"/>
              <a:gd name="connsiteX16" fmla="*/ 1250303 w 1856792"/>
              <a:gd name="connsiteY16" fmla="*/ 2090057 h 2388637"/>
              <a:gd name="connsiteX17" fmla="*/ 895739 w 1856792"/>
              <a:gd name="connsiteY17" fmla="*/ 1968760 h 2388637"/>
              <a:gd name="connsiteX18" fmla="*/ 643813 w 1856792"/>
              <a:gd name="connsiteY18" fmla="*/ 1875453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17241 w 1838130"/>
              <a:gd name="connsiteY0" fmla="*/ 0 h 2369976"/>
              <a:gd name="connsiteX1" fmla="*/ 634482 w 1838130"/>
              <a:gd name="connsiteY1" fmla="*/ 363894 h 2369976"/>
              <a:gd name="connsiteX2" fmla="*/ 438539 w 1838130"/>
              <a:gd name="connsiteY2" fmla="*/ 503853 h 2369976"/>
              <a:gd name="connsiteX3" fmla="*/ 335902 w 1838130"/>
              <a:gd name="connsiteY3" fmla="*/ 755780 h 2369976"/>
              <a:gd name="connsiteX4" fmla="*/ 363894 w 1838130"/>
              <a:gd name="connsiteY4" fmla="*/ 923731 h 2369976"/>
              <a:gd name="connsiteX5" fmla="*/ 410547 w 1838130"/>
              <a:gd name="connsiteY5" fmla="*/ 1045029 h 2369976"/>
              <a:gd name="connsiteX6" fmla="*/ 466531 w 1838130"/>
              <a:gd name="connsiteY6" fmla="*/ 1222311 h 2369976"/>
              <a:gd name="connsiteX7" fmla="*/ 699796 w 1838130"/>
              <a:gd name="connsiteY7" fmla="*/ 1586204 h 2369976"/>
              <a:gd name="connsiteX8" fmla="*/ 1073021 w 1838130"/>
              <a:gd name="connsiteY8" fmla="*/ 1698172 h 2369976"/>
              <a:gd name="connsiteX9" fmla="*/ 1240972 w 1838130"/>
              <a:gd name="connsiteY9" fmla="*/ 1754155 h 2369976"/>
              <a:gd name="connsiteX10" fmla="*/ 1380931 w 1838130"/>
              <a:gd name="connsiteY10" fmla="*/ 1819470 h 2369976"/>
              <a:gd name="connsiteX11" fmla="*/ 1539551 w 1838130"/>
              <a:gd name="connsiteY11" fmla="*/ 1959429 h 2369976"/>
              <a:gd name="connsiteX12" fmla="*/ 1642188 w 1838130"/>
              <a:gd name="connsiteY12" fmla="*/ 2071396 h 2369976"/>
              <a:gd name="connsiteX13" fmla="*/ 1688841 w 1838130"/>
              <a:gd name="connsiteY13" fmla="*/ 2127380 h 2369976"/>
              <a:gd name="connsiteX14" fmla="*/ 1838130 w 1838130"/>
              <a:gd name="connsiteY14" fmla="*/ 2360646 h 2369976"/>
              <a:gd name="connsiteX15" fmla="*/ 1520890 w 1838130"/>
              <a:gd name="connsiteY15" fmla="*/ 2369976 h 2369976"/>
              <a:gd name="connsiteX16" fmla="*/ 1250303 w 1838130"/>
              <a:gd name="connsiteY16" fmla="*/ 2090057 h 2369976"/>
              <a:gd name="connsiteX17" fmla="*/ 895739 w 1838130"/>
              <a:gd name="connsiteY17" fmla="*/ 1968760 h 2369976"/>
              <a:gd name="connsiteX18" fmla="*/ 643813 w 1838130"/>
              <a:gd name="connsiteY18" fmla="*/ 1875453 h 2369976"/>
              <a:gd name="connsiteX19" fmla="*/ 447870 w 1838130"/>
              <a:gd name="connsiteY19" fmla="*/ 1819470 h 2369976"/>
              <a:gd name="connsiteX20" fmla="*/ 289249 w 1838130"/>
              <a:gd name="connsiteY20" fmla="*/ 1362270 h 2369976"/>
              <a:gd name="connsiteX21" fmla="*/ 46653 w 1838130"/>
              <a:gd name="connsiteY21" fmla="*/ 410547 h 2369976"/>
              <a:gd name="connsiteX22" fmla="*/ 0 w 1838130"/>
              <a:gd name="connsiteY22" fmla="*/ 261258 h 2369976"/>
              <a:gd name="connsiteX23" fmla="*/ 363894 w 1838130"/>
              <a:gd name="connsiteY23" fmla="*/ 65315 h 2369976"/>
              <a:gd name="connsiteX24" fmla="*/ 363894 w 1838130"/>
              <a:gd name="connsiteY24" fmla="*/ 65315 h 2369976"/>
              <a:gd name="connsiteX25" fmla="*/ 317241 w 1838130"/>
              <a:gd name="connsiteY25" fmla="*/ 0 h 2369976"/>
              <a:gd name="connsiteX0" fmla="*/ 317241 w 1838130"/>
              <a:gd name="connsiteY0" fmla="*/ 0 h 2360646"/>
              <a:gd name="connsiteX1" fmla="*/ 634482 w 1838130"/>
              <a:gd name="connsiteY1" fmla="*/ 363894 h 2360646"/>
              <a:gd name="connsiteX2" fmla="*/ 438539 w 1838130"/>
              <a:gd name="connsiteY2" fmla="*/ 503853 h 2360646"/>
              <a:gd name="connsiteX3" fmla="*/ 335902 w 1838130"/>
              <a:gd name="connsiteY3" fmla="*/ 755780 h 2360646"/>
              <a:gd name="connsiteX4" fmla="*/ 363894 w 1838130"/>
              <a:gd name="connsiteY4" fmla="*/ 923731 h 2360646"/>
              <a:gd name="connsiteX5" fmla="*/ 410547 w 1838130"/>
              <a:gd name="connsiteY5" fmla="*/ 1045029 h 2360646"/>
              <a:gd name="connsiteX6" fmla="*/ 466531 w 1838130"/>
              <a:gd name="connsiteY6" fmla="*/ 1222311 h 2360646"/>
              <a:gd name="connsiteX7" fmla="*/ 699796 w 1838130"/>
              <a:gd name="connsiteY7" fmla="*/ 1586204 h 2360646"/>
              <a:gd name="connsiteX8" fmla="*/ 1073021 w 1838130"/>
              <a:gd name="connsiteY8" fmla="*/ 1698172 h 2360646"/>
              <a:gd name="connsiteX9" fmla="*/ 1240972 w 1838130"/>
              <a:gd name="connsiteY9" fmla="*/ 1754155 h 2360646"/>
              <a:gd name="connsiteX10" fmla="*/ 1380931 w 1838130"/>
              <a:gd name="connsiteY10" fmla="*/ 1819470 h 2360646"/>
              <a:gd name="connsiteX11" fmla="*/ 1539551 w 1838130"/>
              <a:gd name="connsiteY11" fmla="*/ 1959429 h 2360646"/>
              <a:gd name="connsiteX12" fmla="*/ 1642188 w 1838130"/>
              <a:gd name="connsiteY12" fmla="*/ 2071396 h 2360646"/>
              <a:gd name="connsiteX13" fmla="*/ 1688841 w 1838130"/>
              <a:gd name="connsiteY13" fmla="*/ 2127380 h 2360646"/>
              <a:gd name="connsiteX14" fmla="*/ 1838130 w 1838130"/>
              <a:gd name="connsiteY14" fmla="*/ 2360646 h 2360646"/>
              <a:gd name="connsiteX15" fmla="*/ 1464906 w 1838130"/>
              <a:gd name="connsiteY15" fmla="*/ 2313992 h 2360646"/>
              <a:gd name="connsiteX16" fmla="*/ 1250303 w 1838130"/>
              <a:gd name="connsiteY16" fmla="*/ 2090057 h 2360646"/>
              <a:gd name="connsiteX17" fmla="*/ 895739 w 1838130"/>
              <a:gd name="connsiteY17" fmla="*/ 1968760 h 2360646"/>
              <a:gd name="connsiteX18" fmla="*/ 643813 w 1838130"/>
              <a:gd name="connsiteY18" fmla="*/ 1875453 h 2360646"/>
              <a:gd name="connsiteX19" fmla="*/ 447870 w 1838130"/>
              <a:gd name="connsiteY19" fmla="*/ 1819470 h 2360646"/>
              <a:gd name="connsiteX20" fmla="*/ 289249 w 1838130"/>
              <a:gd name="connsiteY20" fmla="*/ 1362270 h 2360646"/>
              <a:gd name="connsiteX21" fmla="*/ 46653 w 1838130"/>
              <a:gd name="connsiteY21" fmla="*/ 410547 h 2360646"/>
              <a:gd name="connsiteX22" fmla="*/ 0 w 1838130"/>
              <a:gd name="connsiteY22" fmla="*/ 261258 h 2360646"/>
              <a:gd name="connsiteX23" fmla="*/ 363894 w 1838130"/>
              <a:gd name="connsiteY23" fmla="*/ 65315 h 2360646"/>
              <a:gd name="connsiteX24" fmla="*/ 363894 w 1838130"/>
              <a:gd name="connsiteY24" fmla="*/ 65315 h 2360646"/>
              <a:gd name="connsiteX25" fmla="*/ 317241 w 1838130"/>
              <a:gd name="connsiteY25" fmla="*/ 0 h 2360646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1073021 w 1838130"/>
              <a:gd name="connsiteY8" fmla="*/ 1698172 h 2898454"/>
              <a:gd name="connsiteX9" fmla="*/ 1240972 w 1838130"/>
              <a:gd name="connsiteY9" fmla="*/ 1754155 h 2898454"/>
              <a:gd name="connsiteX10" fmla="*/ 1380931 w 1838130"/>
              <a:gd name="connsiteY10" fmla="*/ 1819470 h 2898454"/>
              <a:gd name="connsiteX11" fmla="*/ 1539551 w 1838130"/>
              <a:gd name="connsiteY11" fmla="*/ 1959429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250303 w 1838130"/>
              <a:gd name="connsiteY16" fmla="*/ 2090057 h 2898454"/>
              <a:gd name="connsiteX17" fmla="*/ 895739 w 1838130"/>
              <a:gd name="connsiteY17" fmla="*/ 1968760 h 2898454"/>
              <a:gd name="connsiteX18" fmla="*/ 643813 w 1838130"/>
              <a:gd name="connsiteY18" fmla="*/ 1875453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1073021 w 1838130"/>
              <a:gd name="connsiteY8" fmla="*/ 1698172 h 2898454"/>
              <a:gd name="connsiteX9" fmla="*/ 1240972 w 1838130"/>
              <a:gd name="connsiteY9" fmla="*/ 1754155 h 2898454"/>
              <a:gd name="connsiteX10" fmla="*/ 1380931 w 1838130"/>
              <a:gd name="connsiteY10" fmla="*/ 1819470 h 2898454"/>
              <a:gd name="connsiteX11" fmla="*/ 1539551 w 1838130"/>
              <a:gd name="connsiteY11" fmla="*/ 1959429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895739 w 1838130"/>
              <a:gd name="connsiteY17" fmla="*/ 1968760 h 2898454"/>
              <a:gd name="connsiteX18" fmla="*/ 643813 w 1838130"/>
              <a:gd name="connsiteY18" fmla="*/ 1875453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1073021 w 1838130"/>
              <a:gd name="connsiteY8" fmla="*/ 1698172 h 2898454"/>
              <a:gd name="connsiteX9" fmla="*/ 1240972 w 1838130"/>
              <a:gd name="connsiteY9" fmla="*/ 1754155 h 2898454"/>
              <a:gd name="connsiteX10" fmla="*/ 1380931 w 1838130"/>
              <a:gd name="connsiteY10" fmla="*/ 1819470 h 2898454"/>
              <a:gd name="connsiteX11" fmla="*/ 1539551 w 1838130"/>
              <a:gd name="connsiteY11" fmla="*/ 1959429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905166 w 1838130"/>
              <a:gd name="connsiteY17" fmla="*/ 2157297 h 2898454"/>
              <a:gd name="connsiteX18" fmla="*/ 643813 w 1838130"/>
              <a:gd name="connsiteY18" fmla="*/ 1875453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1073021 w 1838130"/>
              <a:gd name="connsiteY8" fmla="*/ 1698172 h 2898454"/>
              <a:gd name="connsiteX9" fmla="*/ 1240972 w 1838130"/>
              <a:gd name="connsiteY9" fmla="*/ 1754155 h 2898454"/>
              <a:gd name="connsiteX10" fmla="*/ 1380931 w 1838130"/>
              <a:gd name="connsiteY10" fmla="*/ 1819470 h 2898454"/>
              <a:gd name="connsiteX11" fmla="*/ 1539551 w 1838130"/>
              <a:gd name="connsiteY11" fmla="*/ 1959429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905166 w 1838130"/>
              <a:gd name="connsiteY17" fmla="*/ 2157297 h 2898454"/>
              <a:gd name="connsiteX18" fmla="*/ 643813 w 1838130"/>
              <a:gd name="connsiteY18" fmla="*/ 2035708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997606 w 1838130"/>
              <a:gd name="connsiteY8" fmla="*/ 1924415 h 2898454"/>
              <a:gd name="connsiteX9" fmla="*/ 1240972 w 1838130"/>
              <a:gd name="connsiteY9" fmla="*/ 1754155 h 2898454"/>
              <a:gd name="connsiteX10" fmla="*/ 1380931 w 1838130"/>
              <a:gd name="connsiteY10" fmla="*/ 1819470 h 2898454"/>
              <a:gd name="connsiteX11" fmla="*/ 1539551 w 1838130"/>
              <a:gd name="connsiteY11" fmla="*/ 1959429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905166 w 1838130"/>
              <a:gd name="connsiteY17" fmla="*/ 2157297 h 2898454"/>
              <a:gd name="connsiteX18" fmla="*/ 643813 w 1838130"/>
              <a:gd name="connsiteY18" fmla="*/ 2035708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997606 w 1838130"/>
              <a:gd name="connsiteY8" fmla="*/ 1924415 h 2898454"/>
              <a:gd name="connsiteX9" fmla="*/ 1240972 w 1838130"/>
              <a:gd name="connsiteY9" fmla="*/ 2018105 h 2898454"/>
              <a:gd name="connsiteX10" fmla="*/ 1380931 w 1838130"/>
              <a:gd name="connsiteY10" fmla="*/ 1819470 h 2898454"/>
              <a:gd name="connsiteX11" fmla="*/ 1539551 w 1838130"/>
              <a:gd name="connsiteY11" fmla="*/ 1959429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905166 w 1838130"/>
              <a:gd name="connsiteY17" fmla="*/ 2157297 h 2898454"/>
              <a:gd name="connsiteX18" fmla="*/ 643813 w 1838130"/>
              <a:gd name="connsiteY18" fmla="*/ 2035708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997606 w 1838130"/>
              <a:gd name="connsiteY8" fmla="*/ 1924415 h 2898454"/>
              <a:gd name="connsiteX9" fmla="*/ 1240972 w 1838130"/>
              <a:gd name="connsiteY9" fmla="*/ 2018105 h 2898454"/>
              <a:gd name="connsiteX10" fmla="*/ 1409212 w 1838130"/>
              <a:gd name="connsiteY10" fmla="*/ 2168261 h 2898454"/>
              <a:gd name="connsiteX11" fmla="*/ 1539551 w 1838130"/>
              <a:gd name="connsiteY11" fmla="*/ 1959429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905166 w 1838130"/>
              <a:gd name="connsiteY17" fmla="*/ 2157297 h 2898454"/>
              <a:gd name="connsiteX18" fmla="*/ 643813 w 1838130"/>
              <a:gd name="connsiteY18" fmla="*/ 2035708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997606 w 1838130"/>
              <a:gd name="connsiteY8" fmla="*/ 1924415 h 2898454"/>
              <a:gd name="connsiteX9" fmla="*/ 1240972 w 1838130"/>
              <a:gd name="connsiteY9" fmla="*/ 2018105 h 2898454"/>
              <a:gd name="connsiteX10" fmla="*/ 1409212 w 1838130"/>
              <a:gd name="connsiteY10" fmla="*/ 2168261 h 2898454"/>
              <a:gd name="connsiteX11" fmla="*/ 1567831 w 1838130"/>
              <a:gd name="connsiteY11" fmla="*/ 2232806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905166 w 1838130"/>
              <a:gd name="connsiteY17" fmla="*/ 2157297 h 2898454"/>
              <a:gd name="connsiteX18" fmla="*/ 643813 w 1838130"/>
              <a:gd name="connsiteY18" fmla="*/ 2035708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997606 w 1838130"/>
              <a:gd name="connsiteY8" fmla="*/ 1924415 h 2898454"/>
              <a:gd name="connsiteX9" fmla="*/ 1240972 w 1838130"/>
              <a:gd name="connsiteY9" fmla="*/ 2018105 h 2898454"/>
              <a:gd name="connsiteX10" fmla="*/ 1409212 w 1838130"/>
              <a:gd name="connsiteY10" fmla="*/ 2168261 h 2898454"/>
              <a:gd name="connsiteX11" fmla="*/ 1567831 w 1838130"/>
              <a:gd name="connsiteY11" fmla="*/ 2232806 h 2898454"/>
              <a:gd name="connsiteX12" fmla="*/ 1642188 w 1838130"/>
              <a:gd name="connsiteY12" fmla="*/ 2071396 h 2898454"/>
              <a:gd name="connsiteX13" fmla="*/ 1698268 w 1838130"/>
              <a:gd name="connsiteY13" fmla="*/ 2372477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905166 w 1838130"/>
              <a:gd name="connsiteY17" fmla="*/ 2157297 h 2898454"/>
              <a:gd name="connsiteX18" fmla="*/ 643813 w 1838130"/>
              <a:gd name="connsiteY18" fmla="*/ 2035708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2026666"/>
              <a:gd name="connsiteY0" fmla="*/ 0 h 2898454"/>
              <a:gd name="connsiteX1" fmla="*/ 634482 w 2026666"/>
              <a:gd name="connsiteY1" fmla="*/ 363894 h 2898454"/>
              <a:gd name="connsiteX2" fmla="*/ 438539 w 2026666"/>
              <a:gd name="connsiteY2" fmla="*/ 503853 h 2898454"/>
              <a:gd name="connsiteX3" fmla="*/ 335902 w 2026666"/>
              <a:gd name="connsiteY3" fmla="*/ 755780 h 2898454"/>
              <a:gd name="connsiteX4" fmla="*/ 363894 w 2026666"/>
              <a:gd name="connsiteY4" fmla="*/ 923731 h 2898454"/>
              <a:gd name="connsiteX5" fmla="*/ 410547 w 2026666"/>
              <a:gd name="connsiteY5" fmla="*/ 1045029 h 2898454"/>
              <a:gd name="connsiteX6" fmla="*/ 466531 w 2026666"/>
              <a:gd name="connsiteY6" fmla="*/ 1222311 h 2898454"/>
              <a:gd name="connsiteX7" fmla="*/ 699796 w 2026666"/>
              <a:gd name="connsiteY7" fmla="*/ 1586204 h 2898454"/>
              <a:gd name="connsiteX8" fmla="*/ 997606 w 2026666"/>
              <a:gd name="connsiteY8" fmla="*/ 1924415 h 2898454"/>
              <a:gd name="connsiteX9" fmla="*/ 1240972 w 2026666"/>
              <a:gd name="connsiteY9" fmla="*/ 2018105 h 2898454"/>
              <a:gd name="connsiteX10" fmla="*/ 1409212 w 2026666"/>
              <a:gd name="connsiteY10" fmla="*/ 2168261 h 2898454"/>
              <a:gd name="connsiteX11" fmla="*/ 1567831 w 2026666"/>
              <a:gd name="connsiteY11" fmla="*/ 2232806 h 2898454"/>
              <a:gd name="connsiteX12" fmla="*/ 1642188 w 2026666"/>
              <a:gd name="connsiteY12" fmla="*/ 2071396 h 2898454"/>
              <a:gd name="connsiteX13" fmla="*/ 1698268 w 2026666"/>
              <a:gd name="connsiteY13" fmla="*/ 2372477 h 2898454"/>
              <a:gd name="connsiteX14" fmla="*/ 2026666 w 2026666"/>
              <a:gd name="connsiteY14" fmla="*/ 2841413 h 2898454"/>
              <a:gd name="connsiteX15" fmla="*/ 1710003 w 2026666"/>
              <a:gd name="connsiteY15" fmla="*/ 2898454 h 2898454"/>
              <a:gd name="connsiteX16" fmla="*/ 1344572 w 2026666"/>
              <a:gd name="connsiteY16" fmla="*/ 2410568 h 2898454"/>
              <a:gd name="connsiteX17" fmla="*/ 905166 w 2026666"/>
              <a:gd name="connsiteY17" fmla="*/ 2157297 h 2898454"/>
              <a:gd name="connsiteX18" fmla="*/ 643813 w 2026666"/>
              <a:gd name="connsiteY18" fmla="*/ 2035708 h 2898454"/>
              <a:gd name="connsiteX19" fmla="*/ 447870 w 2026666"/>
              <a:gd name="connsiteY19" fmla="*/ 1819470 h 2898454"/>
              <a:gd name="connsiteX20" fmla="*/ 289249 w 2026666"/>
              <a:gd name="connsiteY20" fmla="*/ 1362270 h 2898454"/>
              <a:gd name="connsiteX21" fmla="*/ 46653 w 2026666"/>
              <a:gd name="connsiteY21" fmla="*/ 410547 h 2898454"/>
              <a:gd name="connsiteX22" fmla="*/ 0 w 2026666"/>
              <a:gd name="connsiteY22" fmla="*/ 261258 h 2898454"/>
              <a:gd name="connsiteX23" fmla="*/ 363894 w 2026666"/>
              <a:gd name="connsiteY23" fmla="*/ 65315 h 2898454"/>
              <a:gd name="connsiteX24" fmla="*/ 363894 w 2026666"/>
              <a:gd name="connsiteY24" fmla="*/ 65315 h 2898454"/>
              <a:gd name="connsiteX25" fmla="*/ 317241 w 2026666"/>
              <a:gd name="connsiteY25" fmla="*/ 0 h 2898454"/>
              <a:gd name="connsiteX0" fmla="*/ 317241 w 2026666"/>
              <a:gd name="connsiteY0" fmla="*/ 0 h 2898454"/>
              <a:gd name="connsiteX1" fmla="*/ 634482 w 2026666"/>
              <a:gd name="connsiteY1" fmla="*/ 363894 h 2898454"/>
              <a:gd name="connsiteX2" fmla="*/ 438539 w 2026666"/>
              <a:gd name="connsiteY2" fmla="*/ 503853 h 2898454"/>
              <a:gd name="connsiteX3" fmla="*/ 335902 w 2026666"/>
              <a:gd name="connsiteY3" fmla="*/ 755780 h 2898454"/>
              <a:gd name="connsiteX4" fmla="*/ 363894 w 2026666"/>
              <a:gd name="connsiteY4" fmla="*/ 923731 h 2898454"/>
              <a:gd name="connsiteX5" fmla="*/ 410547 w 2026666"/>
              <a:gd name="connsiteY5" fmla="*/ 1045029 h 2898454"/>
              <a:gd name="connsiteX6" fmla="*/ 466531 w 2026666"/>
              <a:gd name="connsiteY6" fmla="*/ 1222311 h 2898454"/>
              <a:gd name="connsiteX7" fmla="*/ 699796 w 2026666"/>
              <a:gd name="connsiteY7" fmla="*/ 1586204 h 2898454"/>
              <a:gd name="connsiteX8" fmla="*/ 997606 w 2026666"/>
              <a:gd name="connsiteY8" fmla="*/ 1924415 h 2898454"/>
              <a:gd name="connsiteX9" fmla="*/ 1240972 w 2026666"/>
              <a:gd name="connsiteY9" fmla="*/ 2018105 h 2898454"/>
              <a:gd name="connsiteX10" fmla="*/ 1409212 w 2026666"/>
              <a:gd name="connsiteY10" fmla="*/ 2168261 h 2898454"/>
              <a:gd name="connsiteX11" fmla="*/ 1567831 w 2026666"/>
              <a:gd name="connsiteY11" fmla="*/ 2232806 h 2898454"/>
              <a:gd name="connsiteX12" fmla="*/ 1642188 w 2026666"/>
              <a:gd name="connsiteY12" fmla="*/ 2071396 h 2898454"/>
              <a:gd name="connsiteX13" fmla="*/ 1820817 w 2026666"/>
              <a:gd name="connsiteY13" fmla="*/ 2513879 h 2898454"/>
              <a:gd name="connsiteX14" fmla="*/ 2026666 w 2026666"/>
              <a:gd name="connsiteY14" fmla="*/ 2841413 h 2898454"/>
              <a:gd name="connsiteX15" fmla="*/ 1710003 w 2026666"/>
              <a:gd name="connsiteY15" fmla="*/ 2898454 h 2898454"/>
              <a:gd name="connsiteX16" fmla="*/ 1344572 w 2026666"/>
              <a:gd name="connsiteY16" fmla="*/ 2410568 h 2898454"/>
              <a:gd name="connsiteX17" fmla="*/ 905166 w 2026666"/>
              <a:gd name="connsiteY17" fmla="*/ 2157297 h 2898454"/>
              <a:gd name="connsiteX18" fmla="*/ 643813 w 2026666"/>
              <a:gd name="connsiteY18" fmla="*/ 2035708 h 2898454"/>
              <a:gd name="connsiteX19" fmla="*/ 447870 w 2026666"/>
              <a:gd name="connsiteY19" fmla="*/ 1819470 h 2898454"/>
              <a:gd name="connsiteX20" fmla="*/ 289249 w 2026666"/>
              <a:gd name="connsiteY20" fmla="*/ 1362270 h 2898454"/>
              <a:gd name="connsiteX21" fmla="*/ 46653 w 2026666"/>
              <a:gd name="connsiteY21" fmla="*/ 410547 h 2898454"/>
              <a:gd name="connsiteX22" fmla="*/ 0 w 2026666"/>
              <a:gd name="connsiteY22" fmla="*/ 261258 h 2898454"/>
              <a:gd name="connsiteX23" fmla="*/ 363894 w 2026666"/>
              <a:gd name="connsiteY23" fmla="*/ 65315 h 2898454"/>
              <a:gd name="connsiteX24" fmla="*/ 363894 w 2026666"/>
              <a:gd name="connsiteY24" fmla="*/ 65315 h 2898454"/>
              <a:gd name="connsiteX25" fmla="*/ 317241 w 2026666"/>
              <a:gd name="connsiteY25" fmla="*/ 0 h 2898454"/>
              <a:gd name="connsiteX0" fmla="*/ 317241 w 2026666"/>
              <a:gd name="connsiteY0" fmla="*/ 0 h 2898454"/>
              <a:gd name="connsiteX1" fmla="*/ 634482 w 2026666"/>
              <a:gd name="connsiteY1" fmla="*/ 363894 h 2898454"/>
              <a:gd name="connsiteX2" fmla="*/ 438539 w 2026666"/>
              <a:gd name="connsiteY2" fmla="*/ 503853 h 2898454"/>
              <a:gd name="connsiteX3" fmla="*/ 335902 w 2026666"/>
              <a:gd name="connsiteY3" fmla="*/ 755780 h 2898454"/>
              <a:gd name="connsiteX4" fmla="*/ 363894 w 2026666"/>
              <a:gd name="connsiteY4" fmla="*/ 923731 h 2898454"/>
              <a:gd name="connsiteX5" fmla="*/ 410547 w 2026666"/>
              <a:gd name="connsiteY5" fmla="*/ 1045029 h 2898454"/>
              <a:gd name="connsiteX6" fmla="*/ 466531 w 2026666"/>
              <a:gd name="connsiteY6" fmla="*/ 1222311 h 2898454"/>
              <a:gd name="connsiteX7" fmla="*/ 699796 w 2026666"/>
              <a:gd name="connsiteY7" fmla="*/ 1586204 h 2898454"/>
              <a:gd name="connsiteX8" fmla="*/ 997606 w 2026666"/>
              <a:gd name="connsiteY8" fmla="*/ 1924415 h 2898454"/>
              <a:gd name="connsiteX9" fmla="*/ 1240972 w 2026666"/>
              <a:gd name="connsiteY9" fmla="*/ 2018105 h 2898454"/>
              <a:gd name="connsiteX10" fmla="*/ 1409212 w 2026666"/>
              <a:gd name="connsiteY10" fmla="*/ 2168261 h 2898454"/>
              <a:gd name="connsiteX11" fmla="*/ 1567831 w 2026666"/>
              <a:gd name="connsiteY11" fmla="*/ 2232806 h 2898454"/>
              <a:gd name="connsiteX12" fmla="*/ 1651615 w 2026666"/>
              <a:gd name="connsiteY12" fmla="*/ 2269359 h 2898454"/>
              <a:gd name="connsiteX13" fmla="*/ 1820817 w 2026666"/>
              <a:gd name="connsiteY13" fmla="*/ 2513879 h 2898454"/>
              <a:gd name="connsiteX14" fmla="*/ 2026666 w 2026666"/>
              <a:gd name="connsiteY14" fmla="*/ 2841413 h 2898454"/>
              <a:gd name="connsiteX15" fmla="*/ 1710003 w 2026666"/>
              <a:gd name="connsiteY15" fmla="*/ 2898454 h 2898454"/>
              <a:gd name="connsiteX16" fmla="*/ 1344572 w 2026666"/>
              <a:gd name="connsiteY16" fmla="*/ 2410568 h 2898454"/>
              <a:gd name="connsiteX17" fmla="*/ 905166 w 2026666"/>
              <a:gd name="connsiteY17" fmla="*/ 2157297 h 2898454"/>
              <a:gd name="connsiteX18" fmla="*/ 643813 w 2026666"/>
              <a:gd name="connsiteY18" fmla="*/ 2035708 h 2898454"/>
              <a:gd name="connsiteX19" fmla="*/ 447870 w 2026666"/>
              <a:gd name="connsiteY19" fmla="*/ 1819470 h 2898454"/>
              <a:gd name="connsiteX20" fmla="*/ 289249 w 2026666"/>
              <a:gd name="connsiteY20" fmla="*/ 1362270 h 2898454"/>
              <a:gd name="connsiteX21" fmla="*/ 46653 w 2026666"/>
              <a:gd name="connsiteY21" fmla="*/ 410547 h 2898454"/>
              <a:gd name="connsiteX22" fmla="*/ 0 w 2026666"/>
              <a:gd name="connsiteY22" fmla="*/ 261258 h 2898454"/>
              <a:gd name="connsiteX23" fmla="*/ 363894 w 2026666"/>
              <a:gd name="connsiteY23" fmla="*/ 65315 h 2898454"/>
              <a:gd name="connsiteX24" fmla="*/ 363894 w 2026666"/>
              <a:gd name="connsiteY24" fmla="*/ 65315 h 2898454"/>
              <a:gd name="connsiteX25" fmla="*/ 317241 w 2026666"/>
              <a:gd name="connsiteY25" fmla="*/ 0 h 2898454"/>
              <a:gd name="connsiteX0" fmla="*/ 317241 w 2026666"/>
              <a:gd name="connsiteY0" fmla="*/ 0 h 2898454"/>
              <a:gd name="connsiteX1" fmla="*/ 634482 w 2026666"/>
              <a:gd name="connsiteY1" fmla="*/ 363894 h 2898454"/>
              <a:gd name="connsiteX2" fmla="*/ 438539 w 2026666"/>
              <a:gd name="connsiteY2" fmla="*/ 503853 h 2898454"/>
              <a:gd name="connsiteX3" fmla="*/ 335902 w 2026666"/>
              <a:gd name="connsiteY3" fmla="*/ 755780 h 2898454"/>
              <a:gd name="connsiteX4" fmla="*/ 363894 w 2026666"/>
              <a:gd name="connsiteY4" fmla="*/ 923731 h 2898454"/>
              <a:gd name="connsiteX5" fmla="*/ 410547 w 2026666"/>
              <a:gd name="connsiteY5" fmla="*/ 1045029 h 2898454"/>
              <a:gd name="connsiteX6" fmla="*/ 466531 w 2026666"/>
              <a:gd name="connsiteY6" fmla="*/ 1222311 h 2898454"/>
              <a:gd name="connsiteX7" fmla="*/ 699796 w 2026666"/>
              <a:gd name="connsiteY7" fmla="*/ 1586204 h 2898454"/>
              <a:gd name="connsiteX8" fmla="*/ 997606 w 2026666"/>
              <a:gd name="connsiteY8" fmla="*/ 1924415 h 2898454"/>
              <a:gd name="connsiteX9" fmla="*/ 1240972 w 2026666"/>
              <a:gd name="connsiteY9" fmla="*/ 2018105 h 2898454"/>
              <a:gd name="connsiteX10" fmla="*/ 1409212 w 2026666"/>
              <a:gd name="connsiteY10" fmla="*/ 2168261 h 2898454"/>
              <a:gd name="connsiteX11" fmla="*/ 1558404 w 2026666"/>
              <a:gd name="connsiteY11" fmla="*/ 2195099 h 2898454"/>
              <a:gd name="connsiteX12" fmla="*/ 1651615 w 2026666"/>
              <a:gd name="connsiteY12" fmla="*/ 2269359 h 2898454"/>
              <a:gd name="connsiteX13" fmla="*/ 1820817 w 2026666"/>
              <a:gd name="connsiteY13" fmla="*/ 2513879 h 2898454"/>
              <a:gd name="connsiteX14" fmla="*/ 2026666 w 2026666"/>
              <a:gd name="connsiteY14" fmla="*/ 2841413 h 2898454"/>
              <a:gd name="connsiteX15" fmla="*/ 1710003 w 2026666"/>
              <a:gd name="connsiteY15" fmla="*/ 2898454 h 2898454"/>
              <a:gd name="connsiteX16" fmla="*/ 1344572 w 2026666"/>
              <a:gd name="connsiteY16" fmla="*/ 2410568 h 2898454"/>
              <a:gd name="connsiteX17" fmla="*/ 905166 w 2026666"/>
              <a:gd name="connsiteY17" fmla="*/ 2157297 h 2898454"/>
              <a:gd name="connsiteX18" fmla="*/ 643813 w 2026666"/>
              <a:gd name="connsiteY18" fmla="*/ 2035708 h 2898454"/>
              <a:gd name="connsiteX19" fmla="*/ 447870 w 2026666"/>
              <a:gd name="connsiteY19" fmla="*/ 1819470 h 2898454"/>
              <a:gd name="connsiteX20" fmla="*/ 289249 w 2026666"/>
              <a:gd name="connsiteY20" fmla="*/ 1362270 h 2898454"/>
              <a:gd name="connsiteX21" fmla="*/ 46653 w 2026666"/>
              <a:gd name="connsiteY21" fmla="*/ 410547 h 2898454"/>
              <a:gd name="connsiteX22" fmla="*/ 0 w 2026666"/>
              <a:gd name="connsiteY22" fmla="*/ 261258 h 2898454"/>
              <a:gd name="connsiteX23" fmla="*/ 363894 w 2026666"/>
              <a:gd name="connsiteY23" fmla="*/ 65315 h 2898454"/>
              <a:gd name="connsiteX24" fmla="*/ 363894 w 2026666"/>
              <a:gd name="connsiteY24" fmla="*/ 65315 h 2898454"/>
              <a:gd name="connsiteX25" fmla="*/ 317241 w 2026666"/>
              <a:gd name="connsiteY25" fmla="*/ 0 h 2898454"/>
              <a:gd name="connsiteX0" fmla="*/ 317241 w 2026666"/>
              <a:gd name="connsiteY0" fmla="*/ 0 h 2898454"/>
              <a:gd name="connsiteX1" fmla="*/ 634482 w 2026666"/>
              <a:gd name="connsiteY1" fmla="*/ 363894 h 2898454"/>
              <a:gd name="connsiteX2" fmla="*/ 438539 w 2026666"/>
              <a:gd name="connsiteY2" fmla="*/ 503853 h 2898454"/>
              <a:gd name="connsiteX3" fmla="*/ 335902 w 2026666"/>
              <a:gd name="connsiteY3" fmla="*/ 755780 h 2898454"/>
              <a:gd name="connsiteX4" fmla="*/ 363894 w 2026666"/>
              <a:gd name="connsiteY4" fmla="*/ 923731 h 2898454"/>
              <a:gd name="connsiteX5" fmla="*/ 410547 w 2026666"/>
              <a:gd name="connsiteY5" fmla="*/ 1045029 h 2898454"/>
              <a:gd name="connsiteX6" fmla="*/ 466531 w 2026666"/>
              <a:gd name="connsiteY6" fmla="*/ 1222311 h 2898454"/>
              <a:gd name="connsiteX7" fmla="*/ 699796 w 2026666"/>
              <a:gd name="connsiteY7" fmla="*/ 1586204 h 2898454"/>
              <a:gd name="connsiteX8" fmla="*/ 997606 w 2026666"/>
              <a:gd name="connsiteY8" fmla="*/ 1924415 h 2898454"/>
              <a:gd name="connsiteX9" fmla="*/ 1240972 w 2026666"/>
              <a:gd name="connsiteY9" fmla="*/ 2018105 h 2898454"/>
              <a:gd name="connsiteX10" fmla="*/ 1409212 w 2026666"/>
              <a:gd name="connsiteY10" fmla="*/ 2149407 h 2898454"/>
              <a:gd name="connsiteX11" fmla="*/ 1558404 w 2026666"/>
              <a:gd name="connsiteY11" fmla="*/ 2195099 h 2898454"/>
              <a:gd name="connsiteX12" fmla="*/ 1651615 w 2026666"/>
              <a:gd name="connsiteY12" fmla="*/ 2269359 h 2898454"/>
              <a:gd name="connsiteX13" fmla="*/ 1820817 w 2026666"/>
              <a:gd name="connsiteY13" fmla="*/ 2513879 h 2898454"/>
              <a:gd name="connsiteX14" fmla="*/ 2026666 w 2026666"/>
              <a:gd name="connsiteY14" fmla="*/ 2841413 h 2898454"/>
              <a:gd name="connsiteX15" fmla="*/ 1710003 w 2026666"/>
              <a:gd name="connsiteY15" fmla="*/ 2898454 h 2898454"/>
              <a:gd name="connsiteX16" fmla="*/ 1344572 w 2026666"/>
              <a:gd name="connsiteY16" fmla="*/ 2410568 h 2898454"/>
              <a:gd name="connsiteX17" fmla="*/ 905166 w 2026666"/>
              <a:gd name="connsiteY17" fmla="*/ 2157297 h 2898454"/>
              <a:gd name="connsiteX18" fmla="*/ 643813 w 2026666"/>
              <a:gd name="connsiteY18" fmla="*/ 2035708 h 2898454"/>
              <a:gd name="connsiteX19" fmla="*/ 447870 w 2026666"/>
              <a:gd name="connsiteY19" fmla="*/ 1819470 h 2898454"/>
              <a:gd name="connsiteX20" fmla="*/ 289249 w 2026666"/>
              <a:gd name="connsiteY20" fmla="*/ 1362270 h 2898454"/>
              <a:gd name="connsiteX21" fmla="*/ 46653 w 2026666"/>
              <a:gd name="connsiteY21" fmla="*/ 410547 h 2898454"/>
              <a:gd name="connsiteX22" fmla="*/ 0 w 2026666"/>
              <a:gd name="connsiteY22" fmla="*/ 261258 h 2898454"/>
              <a:gd name="connsiteX23" fmla="*/ 363894 w 2026666"/>
              <a:gd name="connsiteY23" fmla="*/ 65315 h 2898454"/>
              <a:gd name="connsiteX24" fmla="*/ 363894 w 2026666"/>
              <a:gd name="connsiteY24" fmla="*/ 65315 h 2898454"/>
              <a:gd name="connsiteX25" fmla="*/ 317241 w 2026666"/>
              <a:gd name="connsiteY25" fmla="*/ 0 h 2898454"/>
              <a:gd name="connsiteX0" fmla="*/ 317241 w 2026666"/>
              <a:gd name="connsiteY0" fmla="*/ 0 h 2898454"/>
              <a:gd name="connsiteX1" fmla="*/ 634482 w 2026666"/>
              <a:gd name="connsiteY1" fmla="*/ 363894 h 2898454"/>
              <a:gd name="connsiteX2" fmla="*/ 438539 w 2026666"/>
              <a:gd name="connsiteY2" fmla="*/ 503853 h 2898454"/>
              <a:gd name="connsiteX3" fmla="*/ 335902 w 2026666"/>
              <a:gd name="connsiteY3" fmla="*/ 755780 h 2898454"/>
              <a:gd name="connsiteX4" fmla="*/ 363894 w 2026666"/>
              <a:gd name="connsiteY4" fmla="*/ 923731 h 2898454"/>
              <a:gd name="connsiteX5" fmla="*/ 410547 w 2026666"/>
              <a:gd name="connsiteY5" fmla="*/ 1045029 h 2898454"/>
              <a:gd name="connsiteX6" fmla="*/ 466531 w 2026666"/>
              <a:gd name="connsiteY6" fmla="*/ 1222311 h 2898454"/>
              <a:gd name="connsiteX7" fmla="*/ 699796 w 2026666"/>
              <a:gd name="connsiteY7" fmla="*/ 1586204 h 2898454"/>
              <a:gd name="connsiteX8" fmla="*/ 997606 w 2026666"/>
              <a:gd name="connsiteY8" fmla="*/ 1924415 h 2898454"/>
              <a:gd name="connsiteX9" fmla="*/ 1212692 w 2026666"/>
              <a:gd name="connsiteY9" fmla="*/ 2008678 h 2898454"/>
              <a:gd name="connsiteX10" fmla="*/ 1409212 w 2026666"/>
              <a:gd name="connsiteY10" fmla="*/ 2149407 h 2898454"/>
              <a:gd name="connsiteX11" fmla="*/ 1558404 w 2026666"/>
              <a:gd name="connsiteY11" fmla="*/ 2195099 h 2898454"/>
              <a:gd name="connsiteX12" fmla="*/ 1651615 w 2026666"/>
              <a:gd name="connsiteY12" fmla="*/ 2269359 h 2898454"/>
              <a:gd name="connsiteX13" fmla="*/ 1820817 w 2026666"/>
              <a:gd name="connsiteY13" fmla="*/ 2513879 h 2898454"/>
              <a:gd name="connsiteX14" fmla="*/ 2026666 w 2026666"/>
              <a:gd name="connsiteY14" fmla="*/ 2841413 h 2898454"/>
              <a:gd name="connsiteX15" fmla="*/ 1710003 w 2026666"/>
              <a:gd name="connsiteY15" fmla="*/ 2898454 h 2898454"/>
              <a:gd name="connsiteX16" fmla="*/ 1344572 w 2026666"/>
              <a:gd name="connsiteY16" fmla="*/ 2410568 h 2898454"/>
              <a:gd name="connsiteX17" fmla="*/ 905166 w 2026666"/>
              <a:gd name="connsiteY17" fmla="*/ 2157297 h 2898454"/>
              <a:gd name="connsiteX18" fmla="*/ 643813 w 2026666"/>
              <a:gd name="connsiteY18" fmla="*/ 2035708 h 2898454"/>
              <a:gd name="connsiteX19" fmla="*/ 447870 w 2026666"/>
              <a:gd name="connsiteY19" fmla="*/ 1819470 h 2898454"/>
              <a:gd name="connsiteX20" fmla="*/ 289249 w 2026666"/>
              <a:gd name="connsiteY20" fmla="*/ 1362270 h 2898454"/>
              <a:gd name="connsiteX21" fmla="*/ 46653 w 2026666"/>
              <a:gd name="connsiteY21" fmla="*/ 410547 h 2898454"/>
              <a:gd name="connsiteX22" fmla="*/ 0 w 2026666"/>
              <a:gd name="connsiteY22" fmla="*/ 261258 h 2898454"/>
              <a:gd name="connsiteX23" fmla="*/ 363894 w 2026666"/>
              <a:gd name="connsiteY23" fmla="*/ 65315 h 2898454"/>
              <a:gd name="connsiteX24" fmla="*/ 363894 w 2026666"/>
              <a:gd name="connsiteY24" fmla="*/ 65315 h 2898454"/>
              <a:gd name="connsiteX25" fmla="*/ 317241 w 2026666"/>
              <a:gd name="connsiteY25" fmla="*/ 0 h 2898454"/>
              <a:gd name="connsiteX0" fmla="*/ 317241 w 2026666"/>
              <a:gd name="connsiteY0" fmla="*/ 0 h 2898454"/>
              <a:gd name="connsiteX1" fmla="*/ 634482 w 2026666"/>
              <a:gd name="connsiteY1" fmla="*/ 363894 h 2898454"/>
              <a:gd name="connsiteX2" fmla="*/ 438539 w 2026666"/>
              <a:gd name="connsiteY2" fmla="*/ 503853 h 2898454"/>
              <a:gd name="connsiteX3" fmla="*/ 335902 w 2026666"/>
              <a:gd name="connsiteY3" fmla="*/ 755780 h 2898454"/>
              <a:gd name="connsiteX4" fmla="*/ 363894 w 2026666"/>
              <a:gd name="connsiteY4" fmla="*/ 923731 h 2898454"/>
              <a:gd name="connsiteX5" fmla="*/ 410547 w 2026666"/>
              <a:gd name="connsiteY5" fmla="*/ 1045029 h 2898454"/>
              <a:gd name="connsiteX6" fmla="*/ 466531 w 2026666"/>
              <a:gd name="connsiteY6" fmla="*/ 1222311 h 2898454"/>
              <a:gd name="connsiteX7" fmla="*/ 699796 w 2026666"/>
              <a:gd name="connsiteY7" fmla="*/ 1586204 h 2898454"/>
              <a:gd name="connsiteX8" fmla="*/ 997606 w 2026666"/>
              <a:gd name="connsiteY8" fmla="*/ 1924415 h 2898454"/>
              <a:gd name="connsiteX9" fmla="*/ 1212692 w 2026666"/>
              <a:gd name="connsiteY9" fmla="*/ 2008678 h 2898454"/>
              <a:gd name="connsiteX10" fmla="*/ 1446919 w 2026666"/>
              <a:gd name="connsiteY10" fmla="*/ 2121127 h 2898454"/>
              <a:gd name="connsiteX11" fmla="*/ 1558404 w 2026666"/>
              <a:gd name="connsiteY11" fmla="*/ 2195099 h 2898454"/>
              <a:gd name="connsiteX12" fmla="*/ 1651615 w 2026666"/>
              <a:gd name="connsiteY12" fmla="*/ 2269359 h 2898454"/>
              <a:gd name="connsiteX13" fmla="*/ 1820817 w 2026666"/>
              <a:gd name="connsiteY13" fmla="*/ 2513879 h 2898454"/>
              <a:gd name="connsiteX14" fmla="*/ 2026666 w 2026666"/>
              <a:gd name="connsiteY14" fmla="*/ 2841413 h 2898454"/>
              <a:gd name="connsiteX15" fmla="*/ 1710003 w 2026666"/>
              <a:gd name="connsiteY15" fmla="*/ 2898454 h 2898454"/>
              <a:gd name="connsiteX16" fmla="*/ 1344572 w 2026666"/>
              <a:gd name="connsiteY16" fmla="*/ 2410568 h 2898454"/>
              <a:gd name="connsiteX17" fmla="*/ 905166 w 2026666"/>
              <a:gd name="connsiteY17" fmla="*/ 2157297 h 2898454"/>
              <a:gd name="connsiteX18" fmla="*/ 643813 w 2026666"/>
              <a:gd name="connsiteY18" fmla="*/ 2035708 h 2898454"/>
              <a:gd name="connsiteX19" fmla="*/ 447870 w 2026666"/>
              <a:gd name="connsiteY19" fmla="*/ 1819470 h 2898454"/>
              <a:gd name="connsiteX20" fmla="*/ 289249 w 2026666"/>
              <a:gd name="connsiteY20" fmla="*/ 1362270 h 2898454"/>
              <a:gd name="connsiteX21" fmla="*/ 46653 w 2026666"/>
              <a:gd name="connsiteY21" fmla="*/ 410547 h 2898454"/>
              <a:gd name="connsiteX22" fmla="*/ 0 w 2026666"/>
              <a:gd name="connsiteY22" fmla="*/ 261258 h 2898454"/>
              <a:gd name="connsiteX23" fmla="*/ 363894 w 2026666"/>
              <a:gd name="connsiteY23" fmla="*/ 65315 h 2898454"/>
              <a:gd name="connsiteX24" fmla="*/ 363894 w 2026666"/>
              <a:gd name="connsiteY24" fmla="*/ 65315 h 2898454"/>
              <a:gd name="connsiteX25" fmla="*/ 317241 w 2026666"/>
              <a:gd name="connsiteY25" fmla="*/ 0 h 2898454"/>
              <a:gd name="connsiteX0" fmla="*/ 345522 w 2054947"/>
              <a:gd name="connsiteY0" fmla="*/ 0 h 2898454"/>
              <a:gd name="connsiteX1" fmla="*/ 662763 w 2054947"/>
              <a:gd name="connsiteY1" fmla="*/ 363894 h 2898454"/>
              <a:gd name="connsiteX2" fmla="*/ 466820 w 2054947"/>
              <a:gd name="connsiteY2" fmla="*/ 503853 h 2898454"/>
              <a:gd name="connsiteX3" fmla="*/ 364183 w 2054947"/>
              <a:gd name="connsiteY3" fmla="*/ 755780 h 2898454"/>
              <a:gd name="connsiteX4" fmla="*/ 392175 w 2054947"/>
              <a:gd name="connsiteY4" fmla="*/ 923731 h 2898454"/>
              <a:gd name="connsiteX5" fmla="*/ 438828 w 2054947"/>
              <a:gd name="connsiteY5" fmla="*/ 1045029 h 2898454"/>
              <a:gd name="connsiteX6" fmla="*/ 494812 w 2054947"/>
              <a:gd name="connsiteY6" fmla="*/ 1222311 h 2898454"/>
              <a:gd name="connsiteX7" fmla="*/ 728077 w 2054947"/>
              <a:gd name="connsiteY7" fmla="*/ 1586204 h 2898454"/>
              <a:gd name="connsiteX8" fmla="*/ 1025887 w 2054947"/>
              <a:gd name="connsiteY8" fmla="*/ 1924415 h 2898454"/>
              <a:gd name="connsiteX9" fmla="*/ 1240973 w 2054947"/>
              <a:gd name="connsiteY9" fmla="*/ 2008678 h 2898454"/>
              <a:gd name="connsiteX10" fmla="*/ 1475200 w 2054947"/>
              <a:gd name="connsiteY10" fmla="*/ 2121127 h 2898454"/>
              <a:gd name="connsiteX11" fmla="*/ 1586685 w 2054947"/>
              <a:gd name="connsiteY11" fmla="*/ 2195099 h 2898454"/>
              <a:gd name="connsiteX12" fmla="*/ 1679896 w 2054947"/>
              <a:gd name="connsiteY12" fmla="*/ 2269359 h 2898454"/>
              <a:gd name="connsiteX13" fmla="*/ 1849098 w 2054947"/>
              <a:gd name="connsiteY13" fmla="*/ 2513879 h 2898454"/>
              <a:gd name="connsiteX14" fmla="*/ 2054947 w 2054947"/>
              <a:gd name="connsiteY14" fmla="*/ 2841413 h 2898454"/>
              <a:gd name="connsiteX15" fmla="*/ 1738284 w 2054947"/>
              <a:gd name="connsiteY15" fmla="*/ 2898454 h 2898454"/>
              <a:gd name="connsiteX16" fmla="*/ 1372853 w 2054947"/>
              <a:gd name="connsiteY16" fmla="*/ 2410568 h 2898454"/>
              <a:gd name="connsiteX17" fmla="*/ 933447 w 2054947"/>
              <a:gd name="connsiteY17" fmla="*/ 2157297 h 2898454"/>
              <a:gd name="connsiteX18" fmla="*/ 672094 w 2054947"/>
              <a:gd name="connsiteY18" fmla="*/ 2035708 h 2898454"/>
              <a:gd name="connsiteX19" fmla="*/ 476151 w 2054947"/>
              <a:gd name="connsiteY19" fmla="*/ 1819470 h 2898454"/>
              <a:gd name="connsiteX20" fmla="*/ 317530 w 2054947"/>
              <a:gd name="connsiteY20" fmla="*/ 1362270 h 2898454"/>
              <a:gd name="connsiteX21" fmla="*/ 74934 w 2054947"/>
              <a:gd name="connsiteY21" fmla="*/ 410547 h 2898454"/>
              <a:gd name="connsiteX22" fmla="*/ 0 w 2054947"/>
              <a:gd name="connsiteY22" fmla="*/ 261258 h 2898454"/>
              <a:gd name="connsiteX23" fmla="*/ 392175 w 2054947"/>
              <a:gd name="connsiteY23" fmla="*/ 65315 h 2898454"/>
              <a:gd name="connsiteX24" fmla="*/ 392175 w 2054947"/>
              <a:gd name="connsiteY24" fmla="*/ 65315 h 2898454"/>
              <a:gd name="connsiteX25" fmla="*/ 345522 w 2054947"/>
              <a:gd name="connsiteY25" fmla="*/ 0 h 2898454"/>
              <a:gd name="connsiteX0" fmla="*/ 345522 w 2054947"/>
              <a:gd name="connsiteY0" fmla="*/ 0 h 2898454"/>
              <a:gd name="connsiteX1" fmla="*/ 662763 w 2054947"/>
              <a:gd name="connsiteY1" fmla="*/ 363894 h 2898454"/>
              <a:gd name="connsiteX2" fmla="*/ 466820 w 2054947"/>
              <a:gd name="connsiteY2" fmla="*/ 503853 h 2898454"/>
              <a:gd name="connsiteX3" fmla="*/ 364183 w 2054947"/>
              <a:gd name="connsiteY3" fmla="*/ 755780 h 2898454"/>
              <a:gd name="connsiteX4" fmla="*/ 392175 w 2054947"/>
              <a:gd name="connsiteY4" fmla="*/ 923731 h 2898454"/>
              <a:gd name="connsiteX5" fmla="*/ 438828 w 2054947"/>
              <a:gd name="connsiteY5" fmla="*/ 1045029 h 2898454"/>
              <a:gd name="connsiteX6" fmla="*/ 494812 w 2054947"/>
              <a:gd name="connsiteY6" fmla="*/ 1222311 h 2898454"/>
              <a:gd name="connsiteX7" fmla="*/ 728077 w 2054947"/>
              <a:gd name="connsiteY7" fmla="*/ 1586204 h 2898454"/>
              <a:gd name="connsiteX8" fmla="*/ 1025887 w 2054947"/>
              <a:gd name="connsiteY8" fmla="*/ 1924415 h 2898454"/>
              <a:gd name="connsiteX9" fmla="*/ 1240973 w 2054947"/>
              <a:gd name="connsiteY9" fmla="*/ 2008678 h 2898454"/>
              <a:gd name="connsiteX10" fmla="*/ 1475200 w 2054947"/>
              <a:gd name="connsiteY10" fmla="*/ 2121127 h 2898454"/>
              <a:gd name="connsiteX11" fmla="*/ 1586685 w 2054947"/>
              <a:gd name="connsiteY11" fmla="*/ 2195099 h 2898454"/>
              <a:gd name="connsiteX12" fmla="*/ 1679896 w 2054947"/>
              <a:gd name="connsiteY12" fmla="*/ 2269359 h 2898454"/>
              <a:gd name="connsiteX13" fmla="*/ 1849098 w 2054947"/>
              <a:gd name="connsiteY13" fmla="*/ 2513879 h 2898454"/>
              <a:gd name="connsiteX14" fmla="*/ 2054947 w 2054947"/>
              <a:gd name="connsiteY14" fmla="*/ 2841413 h 2898454"/>
              <a:gd name="connsiteX15" fmla="*/ 1738284 w 2054947"/>
              <a:gd name="connsiteY15" fmla="*/ 2898454 h 2898454"/>
              <a:gd name="connsiteX16" fmla="*/ 1372853 w 2054947"/>
              <a:gd name="connsiteY16" fmla="*/ 2410568 h 2898454"/>
              <a:gd name="connsiteX17" fmla="*/ 933447 w 2054947"/>
              <a:gd name="connsiteY17" fmla="*/ 2157297 h 2898454"/>
              <a:gd name="connsiteX18" fmla="*/ 672094 w 2054947"/>
              <a:gd name="connsiteY18" fmla="*/ 2035708 h 2898454"/>
              <a:gd name="connsiteX19" fmla="*/ 476151 w 2054947"/>
              <a:gd name="connsiteY19" fmla="*/ 1819470 h 2898454"/>
              <a:gd name="connsiteX20" fmla="*/ 317530 w 2054947"/>
              <a:gd name="connsiteY20" fmla="*/ 1362270 h 2898454"/>
              <a:gd name="connsiteX21" fmla="*/ 122068 w 2054947"/>
              <a:gd name="connsiteY21" fmla="*/ 599083 h 2898454"/>
              <a:gd name="connsiteX22" fmla="*/ 0 w 2054947"/>
              <a:gd name="connsiteY22" fmla="*/ 261258 h 2898454"/>
              <a:gd name="connsiteX23" fmla="*/ 392175 w 2054947"/>
              <a:gd name="connsiteY23" fmla="*/ 65315 h 2898454"/>
              <a:gd name="connsiteX24" fmla="*/ 392175 w 2054947"/>
              <a:gd name="connsiteY24" fmla="*/ 65315 h 2898454"/>
              <a:gd name="connsiteX25" fmla="*/ 345522 w 2054947"/>
              <a:gd name="connsiteY25" fmla="*/ 0 h 2898454"/>
              <a:gd name="connsiteX0" fmla="*/ 345522 w 2054947"/>
              <a:gd name="connsiteY0" fmla="*/ 0 h 2898454"/>
              <a:gd name="connsiteX1" fmla="*/ 662763 w 2054947"/>
              <a:gd name="connsiteY1" fmla="*/ 363894 h 2898454"/>
              <a:gd name="connsiteX2" fmla="*/ 466820 w 2054947"/>
              <a:gd name="connsiteY2" fmla="*/ 503853 h 2898454"/>
              <a:gd name="connsiteX3" fmla="*/ 364183 w 2054947"/>
              <a:gd name="connsiteY3" fmla="*/ 755780 h 2898454"/>
              <a:gd name="connsiteX4" fmla="*/ 392175 w 2054947"/>
              <a:gd name="connsiteY4" fmla="*/ 923731 h 2898454"/>
              <a:gd name="connsiteX5" fmla="*/ 438828 w 2054947"/>
              <a:gd name="connsiteY5" fmla="*/ 1045029 h 2898454"/>
              <a:gd name="connsiteX6" fmla="*/ 494812 w 2054947"/>
              <a:gd name="connsiteY6" fmla="*/ 1222311 h 2898454"/>
              <a:gd name="connsiteX7" fmla="*/ 728077 w 2054947"/>
              <a:gd name="connsiteY7" fmla="*/ 1586204 h 2898454"/>
              <a:gd name="connsiteX8" fmla="*/ 1025887 w 2054947"/>
              <a:gd name="connsiteY8" fmla="*/ 1924415 h 2898454"/>
              <a:gd name="connsiteX9" fmla="*/ 1240973 w 2054947"/>
              <a:gd name="connsiteY9" fmla="*/ 2008678 h 2898454"/>
              <a:gd name="connsiteX10" fmla="*/ 1475200 w 2054947"/>
              <a:gd name="connsiteY10" fmla="*/ 2121127 h 2898454"/>
              <a:gd name="connsiteX11" fmla="*/ 1586685 w 2054947"/>
              <a:gd name="connsiteY11" fmla="*/ 2195099 h 2898454"/>
              <a:gd name="connsiteX12" fmla="*/ 1679896 w 2054947"/>
              <a:gd name="connsiteY12" fmla="*/ 2269359 h 2898454"/>
              <a:gd name="connsiteX13" fmla="*/ 1849098 w 2054947"/>
              <a:gd name="connsiteY13" fmla="*/ 2513879 h 2898454"/>
              <a:gd name="connsiteX14" fmla="*/ 2054947 w 2054947"/>
              <a:gd name="connsiteY14" fmla="*/ 2841413 h 2898454"/>
              <a:gd name="connsiteX15" fmla="*/ 1738284 w 2054947"/>
              <a:gd name="connsiteY15" fmla="*/ 2898454 h 2898454"/>
              <a:gd name="connsiteX16" fmla="*/ 1372853 w 2054947"/>
              <a:gd name="connsiteY16" fmla="*/ 2410568 h 2898454"/>
              <a:gd name="connsiteX17" fmla="*/ 933447 w 2054947"/>
              <a:gd name="connsiteY17" fmla="*/ 2157297 h 2898454"/>
              <a:gd name="connsiteX18" fmla="*/ 672094 w 2054947"/>
              <a:gd name="connsiteY18" fmla="*/ 2035708 h 2898454"/>
              <a:gd name="connsiteX19" fmla="*/ 466724 w 2054947"/>
              <a:gd name="connsiteY19" fmla="*/ 1913738 h 2898454"/>
              <a:gd name="connsiteX20" fmla="*/ 317530 w 2054947"/>
              <a:gd name="connsiteY20" fmla="*/ 1362270 h 2898454"/>
              <a:gd name="connsiteX21" fmla="*/ 122068 w 2054947"/>
              <a:gd name="connsiteY21" fmla="*/ 599083 h 2898454"/>
              <a:gd name="connsiteX22" fmla="*/ 0 w 2054947"/>
              <a:gd name="connsiteY22" fmla="*/ 261258 h 2898454"/>
              <a:gd name="connsiteX23" fmla="*/ 392175 w 2054947"/>
              <a:gd name="connsiteY23" fmla="*/ 65315 h 2898454"/>
              <a:gd name="connsiteX24" fmla="*/ 392175 w 2054947"/>
              <a:gd name="connsiteY24" fmla="*/ 65315 h 2898454"/>
              <a:gd name="connsiteX25" fmla="*/ 345522 w 2054947"/>
              <a:gd name="connsiteY25" fmla="*/ 0 h 2898454"/>
              <a:gd name="connsiteX0" fmla="*/ 345522 w 2054947"/>
              <a:gd name="connsiteY0" fmla="*/ 0 h 2898454"/>
              <a:gd name="connsiteX1" fmla="*/ 662763 w 2054947"/>
              <a:gd name="connsiteY1" fmla="*/ 363894 h 2898454"/>
              <a:gd name="connsiteX2" fmla="*/ 466820 w 2054947"/>
              <a:gd name="connsiteY2" fmla="*/ 503853 h 2898454"/>
              <a:gd name="connsiteX3" fmla="*/ 364183 w 2054947"/>
              <a:gd name="connsiteY3" fmla="*/ 755780 h 2898454"/>
              <a:gd name="connsiteX4" fmla="*/ 392175 w 2054947"/>
              <a:gd name="connsiteY4" fmla="*/ 923731 h 2898454"/>
              <a:gd name="connsiteX5" fmla="*/ 438828 w 2054947"/>
              <a:gd name="connsiteY5" fmla="*/ 1045029 h 2898454"/>
              <a:gd name="connsiteX6" fmla="*/ 494812 w 2054947"/>
              <a:gd name="connsiteY6" fmla="*/ 1222311 h 2898454"/>
              <a:gd name="connsiteX7" fmla="*/ 728077 w 2054947"/>
              <a:gd name="connsiteY7" fmla="*/ 1586204 h 2898454"/>
              <a:gd name="connsiteX8" fmla="*/ 1025887 w 2054947"/>
              <a:gd name="connsiteY8" fmla="*/ 1924415 h 2898454"/>
              <a:gd name="connsiteX9" fmla="*/ 1240973 w 2054947"/>
              <a:gd name="connsiteY9" fmla="*/ 2008678 h 2898454"/>
              <a:gd name="connsiteX10" fmla="*/ 1475200 w 2054947"/>
              <a:gd name="connsiteY10" fmla="*/ 2121127 h 2898454"/>
              <a:gd name="connsiteX11" fmla="*/ 1586685 w 2054947"/>
              <a:gd name="connsiteY11" fmla="*/ 2195099 h 2898454"/>
              <a:gd name="connsiteX12" fmla="*/ 1679896 w 2054947"/>
              <a:gd name="connsiteY12" fmla="*/ 2269359 h 2898454"/>
              <a:gd name="connsiteX13" fmla="*/ 1849098 w 2054947"/>
              <a:gd name="connsiteY13" fmla="*/ 2513879 h 2898454"/>
              <a:gd name="connsiteX14" fmla="*/ 2054947 w 2054947"/>
              <a:gd name="connsiteY14" fmla="*/ 2841413 h 2898454"/>
              <a:gd name="connsiteX15" fmla="*/ 1738284 w 2054947"/>
              <a:gd name="connsiteY15" fmla="*/ 2898454 h 2898454"/>
              <a:gd name="connsiteX16" fmla="*/ 1372853 w 2054947"/>
              <a:gd name="connsiteY16" fmla="*/ 2410568 h 2898454"/>
              <a:gd name="connsiteX17" fmla="*/ 933447 w 2054947"/>
              <a:gd name="connsiteY17" fmla="*/ 2157297 h 2898454"/>
              <a:gd name="connsiteX18" fmla="*/ 719228 w 2054947"/>
              <a:gd name="connsiteY18" fmla="*/ 2167684 h 2898454"/>
              <a:gd name="connsiteX19" fmla="*/ 466724 w 2054947"/>
              <a:gd name="connsiteY19" fmla="*/ 1913738 h 2898454"/>
              <a:gd name="connsiteX20" fmla="*/ 317530 w 2054947"/>
              <a:gd name="connsiteY20" fmla="*/ 1362270 h 2898454"/>
              <a:gd name="connsiteX21" fmla="*/ 122068 w 2054947"/>
              <a:gd name="connsiteY21" fmla="*/ 599083 h 2898454"/>
              <a:gd name="connsiteX22" fmla="*/ 0 w 2054947"/>
              <a:gd name="connsiteY22" fmla="*/ 261258 h 2898454"/>
              <a:gd name="connsiteX23" fmla="*/ 392175 w 2054947"/>
              <a:gd name="connsiteY23" fmla="*/ 65315 h 2898454"/>
              <a:gd name="connsiteX24" fmla="*/ 392175 w 2054947"/>
              <a:gd name="connsiteY24" fmla="*/ 65315 h 2898454"/>
              <a:gd name="connsiteX25" fmla="*/ 345522 w 2054947"/>
              <a:gd name="connsiteY25" fmla="*/ 0 h 2898454"/>
              <a:gd name="connsiteX0" fmla="*/ 345522 w 2054947"/>
              <a:gd name="connsiteY0" fmla="*/ 0 h 2898454"/>
              <a:gd name="connsiteX1" fmla="*/ 662763 w 2054947"/>
              <a:gd name="connsiteY1" fmla="*/ 363894 h 2898454"/>
              <a:gd name="connsiteX2" fmla="*/ 466820 w 2054947"/>
              <a:gd name="connsiteY2" fmla="*/ 503853 h 2898454"/>
              <a:gd name="connsiteX3" fmla="*/ 364183 w 2054947"/>
              <a:gd name="connsiteY3" fmla="*/ 755780 h 2898454"/>
              <a:gd name="connsiteX4" fmla="*/ 392175 w 2054947"/>
              <a:gd name="connsiteY4" fmla="*/ 923731 h 2898454"/>
              <a:gd name="connsiteX5" fmla="*/ 438828 w 2054947"/>
              <a:gd name="connsiteY5" fmla="*/ 1045029 h 2898454"/>
              <a:gd name="connsiteX6" fmla="*/ 494812 w 2054947"/>
              <a:gd name="connsiteY6" fmla="*/ 1222311 h 2898454"/>
              <a:gd name="connsiteX7" fmla="*/ 728077 w 2054947"/>
              <a:gd name="connsiteY7" fmla="*/ 1586204 h 2898454"/>
              <a:gd name="connsiteX8" fmla="*/ 1025887 w 2054947"/>
              <a:gd name="connsiteY8" fmla="*/ 1924415 h 2898454"/>
              <a:gd name="connsiteX9" fmla="*/ 1240973 w 2054947"/>
              <a:gd name="connsiteY9" fmla="*/ 2008678 h 2898454"/>
              <a:gd name="connsiteX10" fmla="*/ 1475200 w 2054947"/>
              <a:gd name="connsiteY10" fmla="*/ 2121127 h 2898454"/>
              <a:gd name="connsiteX11" fmla="*/ 1586685 w 2054947"/>
              <a:gd name="connsiteY11" fmla="*/ 2195099 h 2898454"/>
              <a:gd name="connsiteX12" fmla="*/ 1679896 w 2054947"/>
              <a:gd name="connsiteY12" fmla="*/ 2269359 h 2898454"/>
              <a:gd name="connsiteX13" fmla="*/ 1849098 w 2054947"/>
              <a:gd name="connsiteY13" fmla="*/ 2513879 h 2898454"/>
              <a:gd name="connsiteX14" fmla="*/ 2054947 w 2054947"/>
              <a:gd name="connsiteY14" fmla="*/ 2841413 h 2898454"/>
              <a:gd name="connsiteX15" fmla="*/ 1738284 w 2054947"/>
              <a:gd name="connsiteY15" fmla="*/ 2898454 h 2898454"/>
              <a:gd name="connsiteX16" fmla="*/ 1372853 w 2054947"/>
              <a:gd name="connsiteY16" fmla="*/ 2410568 h 2898454"/>
              <a:gd name="connsiteX17" fmla="*/ 1027715 w 2054947"/>
              <a:gd name="connsiteY17" fmla="*/ 2251565 h 2898454"/>
              <a:gd name="connsiteX18" fmla="*/ 719228 w 2054947"/>
              <a:gd name="connsiteY18" fmla="*/ 2167684 h 2898454"/>
              <a:gd name="connsiteX19" fmla="*/ 466724 w 2054947"/>
              <a:gd name="connsiteY19" fmla="*/ 1913738 h 2898454"/>
              <a:gd name="connsiteX20" fmla="*/ 317530 w 2054947"/>
              <a:gd name="connsiteY20" fmla="*/ 1362270 h 2898454"/>
              <a:gd name="connsiteX21" fmla="*/ 122068 w 2054947"/>
              <a:gd name="connsiteY21" fmla="*/ 599083 h 2898454"/>
              <a:gd name="connsiteX22" fmla="*/ 0 w 2054947"/>
              <a:gd name="connsiteY22" fmla="*/ 261258 h 2898454"/>
              <a:gd name="connsiteX23" fmla="*/ 392175 w 2054947"/>
              <a:gd name="connsiteY23" fmla="*/ 65315 h 2898454"/>
              <a:gd name="connsiteX24" fmla="*/ 392175 w 2054947"/>
              <a:gd name="connsiteY24" fmla="*/ 65315 h 2898454"/>
              <a:gd name="connsiteX25" fmla="*/ 345522 w 2054947"/>
              <a:gd name="connsiteY25" fmla="*/ 0 h 2898454"/>
              <a:gd name="connsiteX0" fmla="*/ 345522 w 2054947"/>
              <a:gd name="connsiteY0" fmla="*/ 0 h 2898454"/>
              <a:gd name="connsiteX1" fmla="*/ 662763 w 2054947"/>
              <a:gd name="connsiteY1" fmla="*/ 363894 h 2898454"/>
              <a:gd name="connsiteX2" fmla="*/ 466820 w 2054947"/>
              <a:gd name="connsiteY2" fmla="*/ 503853 h 2898454"/>
              <a:gd name="connsiteX3" fmla="*/ 364183 w 2054947"/>
              <a:gd name="connsiteY3" fmla="*/ 755780 h 2898454"/>
              <a:gd name="connsiteX4" fmla="*/ 392175 w 2054947"/>
              <a:gd name="connsiteY4" fmla="*/ 923731 h 2898454"/>
              <a:gd name="connsiteX5" fmla="*/ 438828 w 2054947"/>
              <a:gd name="connsiteY5" fmla="*/ 1045029 h 2898454"/>
              <a:gd name="connsiteX6" fmla="*/ 494812 w 2054947"/>
              <a:gd name="connsiteY6" fmla="*/ 1222311 h 2898454"/>
              <a:gd name="connsiteX7" fmla="*/ 728077 w 2054947"/>
              <a:gd name="connsiteY7" fmla="*/ 1586204 h 2898454"/>
              <a:gd name="connsiteX8" fmla="*/ 1025887 w 2054947"/>
              <a:gd name="connsiteY8" fmla="*/ 1924415 h 2898454"/>
              <a:gd name="connsiteX9" fmla="*/ 1240973 w 2054947"/>
              <a:gd name="connsiteY9" fmla="*/ 2008678 h 2898454"/>
              <a:gd name="connsiteX10" fmla="*/ 1475200 w 2054947"/>
              <a:gd name="connsiteY10" fmla="*/ 2121127 h 2898454"/>
              <a:gd name="connsiteX11" fmla="*/ 1586685 w 2054947"/>
              <a:gd name="connsiteY11" fmla="*/ 2195099 h 2898454"/>
              <a:gd name="connsiteX12" fmla="*/ 1679896 w 2054947"/>
              <a:gd name="connsiteY12" fmla="*/ 2269359 h 2898454"/>
              <a:gd name="connsiteX13" fmla="*/ 1849098 w 2054947"/>
              <a:gd name="connsiteY13" fmla="*/ 2513879 h 2898454"/>
              <a:gd name="connsiteX14" fmla="*/ 2054947 w 2054947"/>
              <a:gd name="connsiteY14" fmla="*/ 2841413 h 2898454"/>
              <a:gd name="connsiteX15" fmla="*/ 1738284 w 2054947"/>
              <a:gd name="connsiteY15" fmla="*/ 2898454 h 2898454"/>
              <a:gd name="connsiteX16" fmla="*/ 1372853 w 2054947"/>
              <a:gd name="connsiteY16" fmla="*/ 2410568 h 2898454"/>
              <a:gd name="connsiteX17" fmla="*/ 1027715 w 2054947"/>
              <a:gd name="connsiteY17" fmla="*/ 2251565 h 2898454"/>
              <a:gd name="connsiteX18" fmla="*/ 719228 w 2054947"/>
              <a:gd name="connsiteY18" fmla="*/ 2167684 h 2898454"/>
              <a:gd name="connsiteX19" fmla="*/ 485577 w 2054947"/>
              <a:gd name="connsiteY19" fmla="*/ 1970299 h 2898454"/>
              <a:gd name="connsiteX20" fmla="*/ 317530 w 2054947"/>
              <a:gd name="connsiteY20" fmla="*/ 1362270 h 2898454"/>
              <a:gd name="connsiteX21" fmla="*/ 122068 w 2054947"/>
              <a:gd name="connsiteY21" fmla="*/ 599083 h 2898454"/>
              <a:gd name="connsiteX22" fmla="*/ 0 w 2054947"/>
              <a:gd name="connsiteY22" fmla="*/ 261258 h 2898454"/>
              <a:gd name="connsiteX23" fmla="*/ 392175 w 2054947"/>
              <a:gd name="connsiteY23" fmla="*/ 65315 h 2898454"/>
              <a:gd name="connsiteX24" fmla="*/ 392175 w 2054947"/>
              <a:gd name="connsiteY24" fmla="*/ 65315 h 2898454"/>
              <a:gd name="connsiteX25" fmla="*/ 345522 w 2054947"/>
              <a:gd name="connsiteY25" fmla="*/ 0 h 289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54947" h="2898454">
                <a:moveTo>
                  <a:pt x="345522" y="0"/>
                </a:moveTo>
                <a:lnTo>
                  <a:pt x="662763" y="363894"/>
                </a:lnTo>
                <a:lnTo>
                  <a:pt x="466820" y="503853"/>
                </a:lnTo>
                <a:lnTo>
                  <a:pt x="364183" y="755780"/>
                </a:lnTo>
                <a:lnTo>
                  <a:pt x="392175" y="923731"/>
                </a:lnTo>
                <a:lnTo>
                  <a:pt x="438828" y="1045029"/>
                </a:lnTo>
                <a:lnTo>
                  <a:pt x="494812" y="1222311"/>
                </a:lnTo>
                <a:lnTo>
                  <a:pt x="728077" y="1586204"/>
                </a:lnTo>
                <a:lnTo>
                  <a:pt x="1025887" y="1924415"/>
                </a:lnTo>
                <a:lnTo>
                  <a:pt x="1240973" y="2008678"/>
                </a:lnTo>
                <a:lnTo>
                  <a:pt x="1475200" y="2121127"/>
                </a:lnTo>
                <a:lnTo>
                  <a:pt x="1586685" y="2195099"/>
                </a:lnTo>
                <a:lnTo>
                  <a:pt x="1679896" y="2269359"/>
                </a:lnTo>
                <a:lnTo>
                  <a:pt x="1849098" y="2513879"/>
                </a:lnTo>
                <a:lnTo>
                  <a:pt x="2054947" y="2841413"/>
                </a:lnTo>
                <a:lnTo>
                  <a:pt x="1738284" y="2898454"/>
                </a:lnTo>
                <a:lnTo>
                  <a:pt x="1372853" y="2410568"/>
                </a:lnTo>
                <a:lnTo>
                  <a:pt x="1027715" y="2251565"/>
                </a:lnTo>
                <a:lnTo>
                  <a:pt x="719228" y="2167684"/>
                </a:lnTo>
                <a:lnTo>
                  <a:pt x="485577" y="1970299"/>
                </a:lnTo>
                <a:lnTo>
                  <a:pt x="317530" y="1362270"/>
                </a:lnTo>
                <a:lnTo>
                  <a:pt x="122068" y="599083"/>
                </a:lnTo>
                <a:lnTo>
                  <a:pt x="0" y="261258"/>
                </a:lnTo>
                <a:lnTo>
                  <a:pt x="392175" y="65315"/>
                </a:lnTo>
                <a:lnTo>
                  <a:pt x="392175" y="65315"/>
                </a:lnTo>
                <a:lnTo>
                  <a:pt x="34552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8ED483-C8D1-8A41-6843-DB319BB1495B}"/>
              </a:ext>
            </a:extLst>
          </p:cNvPr>
          <p:cNvSpPr/>
          <p:nvPr/>
        </p:nvSpPr>
        <p:spPr>
          <a:xfrm>
            <a:off x="3624637" y="694254"/>
            <a:ext cx="1147665" cy="1106303"/>
          </a:xfrm>
          <a:custGeom>
            <a:avLst/>
            <a:gdLst>
              <a:gd name="connsiteX0" fmla="*/ 167951 w 1147665"/>
              <a:gd name="connsiteY0" fmla="*/ 46653 h 1399592"/>
              <a:gd name="connsiteX1" fmla="*/ 354563 w 1147665"/>
              <a:gd name="connsiteY1" fmla="*/ 0 h 1399592"/>
              <a:gd name="connsiteX2" fmla="*/ 522514 w 1147665"/>
              <a:gd name="connsiteY2" fmla="*/ 625151 h 1399592"/>
              <a:gd name="connsiteX3" fmla="*/ 559837 w 1147665"/>
              <a:gd name="connsiteY3" fmla="*/ 699796 h 1399592"/>
              <a:gd name="connsiteX4" fmla="*/ 849086 w 1147665"/>
              <a:gd name="connsiteY4" fmla="*/ 1017037 h 1399592"/>
              <a:gd name="connsiteX5" fmla="*/ 1147665 w 1147665"/>
              <a:gd name="connsiteY5" fmla="*/ 1073020 h 1399592"/>
              <a:gd name="connsiteX6" fmla="*/ 550506 w 1147665"/>
              <a:gd name="connsiteY6" fmla="*/ 1399592 h 1399592"/>
              <a:gd name="connsiteX7" fmla="*/ 494522 w 1147665"/>
              <a:gd name="connsiteY7" fmla="*/ 1166326 h 1399592"/>
              <a:gd name="connsiteX8" fmla="*/ 307910 w 1147665"/>
              <a:gd name="connsiteY8" fmla="*/ 1296955 h 1399592"/>
              <a:gd name="connsiteX9" fmla="*/ 9330 w 1147665"/>
              <a:gd name="connsiteY9" fmla="*/ 1352939 h 1399592"/>
              <a:gd name="connsiteX10" fmla="*/ 0 w 1147665"/>
              <a:gd name="connsiteY10" fmla="*/ 718457 h 1399592"/>
              <a:gd name="connsiteX11" fmla="*/ 363894 w 1147665"/>
              <a:gd name="connsiteY11" fmla="*/ 690465 h 1399592"/>
              <a:gd name="connsiteX12" fmla="*/ 167951 w 1147665"/>
              <a:gd name="connsiteY12" fmla="*/ 46653 h 1399592"/>
              <a:gd name="connsiteX0" fmla="*/ 167951 w 1147665"/>
              <a:gd name="connsiteY0" fmla="*/ 46653 h 1502228"/>
              <a:gd name="connsiteX1" fmla="*/ 354563 w 1147665"/>
              <a:gd name="connsiteY1" fmla="*/ 0 h 1502228"/>
              <a:gd name="connsiteX2" fmla="*/ 522514 w 1147665"/>
              <a:gd name="connsiteY2" fmla="*/ 625151 h 1502228"/>
              <a:gd name="connsiteX3" fmla="*/ 559837 w 1147665"/>
              <a:gd name="connsiteY3" fmla="*/ 699796 h 1502228"/>
              <a:gd name="connsiteX4" fmla="*/ 849086 w 1147665"/>
              <a:gd name="connsiteY4" fmla="*/ 1017037 h 1502228"/>
              <a:gd name="connsiteX5" fmla="*/ 1147665 w 1147665"/>
              <a:gd name="connsiteY5" fmla="*/ 1073020 h 1502228"/>
              <a:gd name="connsiteX6" fmla="*/ 550506 w 1147665"/>
              <a:gd name="connsiteY6" fmla="*/ 1399592 h 1502228"/>
              <a:gd name="connsiteX7" fmla="*/ 298580 w 1147665"/>
              <a:gd name="connsiteY7" fmla="*/ 1502228 h 1502228"/>
              <a:gd name="connsiteX8" fmla="*/ 307910 w 1147665"/>
              <a:gd name="connsiteY8" fmla="*/ 1296955 h 1502228"/>
              <a:gd name="connsiteX9" fmla="*/ 9330 w 1147665"/>
              <a:gd name="connsiteY9" fmla="*/ 1352939 h 1502228"/>
              <a:gd name="connsiteX10" fmla="*/ 0 w 1147665"/>
              <a:gd name="connsiteY10" fmla="*/ 718457 h 1502228"/>
              <a:gd name="connsiteX11" fmla="*/ 363894 w 1147665"/>
              <a:gd name="connsiteY11" fmla="*/ 690465 h 1502228"/>
              <a:gd name="connsiteX12" fmla="*/ 167951 w 1147665"/>
              <a:gd name="connsiteY12" fmla="*/ 46653 h 1502228"/>
              <a:gd name="connsiteX0" fmla="*/ 167951 w 1147665"/>
              <a:gd name="connsiteY0" fmla="*/ 46653 h 1502228"/>
              <a:gd name="connsiteX1" fmla="*/ 354563 w 1147665"/>
              <a:gd name="connsiteY1" fmla="*/ 0 h 1502228"/>
              <a:gd name="connsiteX2" fmla="*/ 522514 w 1147665"/>
              <a:gd name="connsiteY2" fmla="*/ 625151 h 1502228"/>
              <a:gd name="connsiteX3" fmla="*/ 559837 w 1147665"/>
              <a:gd name="connsiteY3" fmla="*/ 699796 h 1502228"/>
              <a:gd name="connsiteX4" fmla="*/ 849086 w 1147665"/>
              <a:gd name="connsiteY4" fmla="*/ 1017037 h 1502228"/>
              <a:gd name="connsiteX5" fmla="*/ 1147665 w 1147665"/>
              <a:gd name="connsiteY5" fmla="*/ 1073020 h 1502228"/>
              <a:gd name="connsiteX6" fmla="*/ 550506 w 1147665"/>
              <a:gd name="connsiteY6" fmla="*/ 1399592 h 1502228"/>
              <a:gd name="connsiteX7" fmla="*/ 298580 w 1147665"/>
              <a:gd name="connsiteY7" fmla="*/ 1502228 h 1502228"/>
              <a:gd name="connsiteX8" fmla="*/ 223935 w 1147665"/>
              <a:gd name="connsiteY8" fmla="*/ 1408922 h 1502228"/>
              <a:gd name="connsiteX9" fmla="*/ 9330 w 1147665"/>
              <a:gd name="connsiteY9" fmla="*/ 1352939 h 1502228"/>
              <a:gd name="connsiteX10" fmla="*/ 0 w 1147665"/>
              <a:gd name="connsiteY10" fmla="*/ 718457 h 1502228"/>
              <a:gd name="connsiteX11" fmla="*/ 363894 w 1147665"/>
              <a:gd name="connsiteY11" fmla="*/ 690465 h 1502228"/>
              <a:gd name="connsiteX12" fmla="*/ 167951 w 1147665"/>
              <a:gd name="connsiteY12" fmla="*/ 46653 h 1502228"/>
              <a:gd name="connsiteX0" fmla="*/ 243365 w 1147665"/>
              <a:gd name="connsiteY0" fmla="*/ 367164 h 1502228"/>
              <a:gd name="connsiteX1" fmla="*/ 354563 w 1147665"/>
              <a:gd name="connsiteY1" fmla="*/ 0 h 1502228"/>
              <a:gd name="connsiteX2" fmla="*/ 522514 w 1147665"/>
              <a:gd name="connsiteY2" fmla="*/ 625151 h 1502228"/>
              <a:gd name="connsiteX3" fmla="*/ 559837 w 1147665"/>
              <a:gd name="connsiteY3" fmla="*/ 699796 h 1502228"/>
              <a:gd name="connsiteX4" fmla="*/ 849086 w 1147665"/>
              <a:gd name="connsiteY4" fmla="*/ 1017037 h 1502228"/>
              <a:gd name="connsiteX5" fmla="*/ 1147665 w 1147665"/>
              <a:gd name="connsiteY5" fmla="*/ 1073020 h 1502228"/>
              <a:gd name="connsiteX6" fmla="*/ 550506 w 1147665"/>
              <a:gd name="connsiteY6" fmla="*/ 1399592 h 1502228"/>
              <a:gd name="connsiteX7" fmla="*/ 298580 w 1147665"/>
              <a:gd name="connsiteY7" fmla="*/ 1502228 h 1502228"/>
              <a:gd name="connsiteX8" fmla="*/ 223935 w 1147665"/>
              <a:gd name="connsiteY8" fmla="*/ 1408922 h 1502228"/>
              <a:gd name="connsiteX9" fmla="*/ 9330 w 1147665"/>
              <a:gd name="connsiteY9" fmla="*/ 1352939 h 1502228"/>
              <a:gd name="connsiteX10" fmla="*/ 0 w 1147665"/>
              <a:gd name="connsiteY10" fmla="*/ 718457 h 1502228"/>
              <a:gd name="connsiteX11" fmla="*/ 363894 w 1147665"/>
              <a:gd name="connsiteY11" fmla="*/ 690465 h 1502228"/>
              <a:gd name="connsiteX12" fmla="*/ 243365 w 1147665"/>
              <a:gd name="connsiteY12" fmla="*/ 367164 h 1502228"/>
              <a:gd name="connsiteX0" fmla="*/ 243365 w 1147665"/>
              <a:gd name="connsiteY0" fmla="*/ 0 h 1135064"/>
              <a:gd name="connsiteX1" fmla="*/ 439404 w 1147665"/>
              <a:gd name="connsiteY1" fmla="*/ 481 h 1135064"/>
              <a:gd name="connsiteX2" fmla="*/ 522514 w 1147665"/>
              <a:gd name="connsiteY2" fmla="*/ 257987 h 1135064"/>
              <a:gd name="connsiteX3" fmla="*/ 559837 w 1147665"/>
              <a:gd name="connsiteY3" fmla="*/ 332632 h 1135064"/>
              <a:gd name="connsiteX4" fmla="*/ 849086 w 1147665"/>
              <a:gd name="connsiteY4" fmla="*/ 649873 h 1135064"/>
              <a:gd name="connsiteX5" fmla="*/ 1147665 w 1147665"/>
              <a:gd name="connsiteY5" fmla="*/ 705856 h 1135064"/>
              <a:gd name="connsiteX6" fmla="*/ 550506 w 1147665"/>
              <a:gd name="connsiteY6" fmla="*/ 1032428 h 1135064"/>
              <a:gd name="connsiteX7" fmla="*/ 298580 w 1147665"/>
              <a:gd name="connsiteY7" fmla="*/ 1135064 h 1135064"/>
              <a:gd name="connsiteX8" fmla="*/ 223935 w 1147665"/>
              <a:gd name="connsiteY8" fmla="*/ 1041758 h 1135064"/>
              <a:gd name="connsiteX9" fmla="*/ 9330 w 1147665"/>
              <a:gd name="connsiteY9" fmla="*/ 985775 h 1135064"/>
              <a:gd name="connsiteX10" fmla="*/ 0 w 1147665"/>
              <a:gd name="connsiteY10" fmla="*/ 351293 h 1135064"/>
              <a:gd name="connsiteX11" fmla="*/ 363894 w 1147665"/>
              <a:gd name="connsiteY11" fmla="*/ 323301 h 1135064"/>
              <a:gd name="connsiteX12" fmla="*/ 243365 w 1147665"/>
              <a:gd name="connsiteY12" fmla="*/ 0 h 1135064"/>
              <a:gd name="connsiteX0" fmla="*/ 262219 w 1147665"/>
              <a:gd name="connsiteY0" fmla="*/ 65507 h 1134583"/>
              <a:gd name="connsiteX1" fmla="*/ 439404 w 1147665"/>
              <a:gd name="connsiteY1" fmla="*/ 0 h 1134583"/>
              <a:gd name="connsiteX2" fmla="*/ 522514 w 1147665"/>
              <a:gd name="connsiteY2" fmla="*/ 257506 h 1134583"/>
              <a:gd name="connsiteX3" fmla="*/ 559837 w 1147665"/>
              <a:gd name="connsiteY3" fmla="*/ 332151 h 1134583"/>
              <a:gd name="connsiteX4" fmla="*/ 849086 w 1147665"/>
              <a:gd name="connsiteY4" fmla="*/ 649392 h 1134583"/>
              <a:gd name="connsiteX5" fmla="*/ 1147665 w 1147665"/>
              <a:gd name="connsiteY5" fmla="*/ 705375 h 1134583"/>
              <a:gd name="connsiteX6" fmla="*/ 550506 w 1147665"/>
              <a:gd name="connsiteY6" fmla="*/ 1031947 h 1134583"/>
              <a:gd name="connsiteX7" fmla="*/ 298580 w 1147665"/>
              <a:gd name="connsiteY7" fmla="*/ 1134583 h 1134583"/>
              <a:gd name="connsiteX8" fmla="*/ 223935 w 1147665"/>
              <a:gd name="connsiteY8" fmla="*/ 1041277 h 1134583"/>
              <a:gd name="connsiteX9" fmla="*/ 9330 w 1147665"/>
              <a:gd name="connsiteY9" fmla="*/ 985294 h 1134583"/>
              <a:gd name="connsiteX10" fmla="*/ 0 w 1147665"/>
              <a:gd name="connsiteY10" fmla="*/ 350812 h 1134583"/>
              <a:gd name="connsiteX11" fmla="*/ 363894 w 1147665"/>
              <a:gd name="connsiteY11" fmla="*/ 322820 h 1134583"/>
              <a:gd name="connsiteX12" fmla="*/ 262219 w 1147665"/>
              <a:gd name="connsiteY12" fmla="*/ 65507 h 1134583"/>
              <a:gd name="connsiteX0" fmla="*/ 262219 w 1147665"/>
              <a:gd name="connsiteY0" fmla="*/ 37227 h 1106303"/>
              <a:gd name="connsiteX1" fmla="*/ 458258 w 1147665"/>
              <a:gd name="connsiteY1" fmla="*/ 0 h 1106303"/>
              <a:gd name="connsiteX2" fmla="*/ 522514 w 1147665"/>
              <a:gd name="connsiteY2" fmla="*/ 229226 h 1106303"/>
              <a:gd name="connsiteX3" fmla="*/ 559837 w 1147665"/>
              <a:gd name="connsiteY3" fmla="*/ 303871 h 1106303"/>
              <a:gd name="connsiteX4" fmla="*/ 849086 w 1147665"/>
              <a:gd name="connsiteY4" fmla="*/ 621112 h 1106303"/>
              <a:gd name="connsiteX5" fmla="*/ 1147665 w 1147665"/>
              <a:gd name="connsiteY5" fmla="*/ 677095 h 1106303"/>
              <a:gd name="connsiteX6" fmla="*/ 550506 w 1147665"/>
              <a:gd name="connsiteY6" fmla="*/ 1003667 h 1106303"/>
              <a:gd name="connsiteX7" fmla="*/ 298580 w 1147665"/>
              <a:gd name="connsiteY7" fmla="*/ 1106303 h 1106303"/>
              <a:gd name="connsiteX8" fmla="*/ 223935 w 1147665"/>
              <a:gd name="connsiteY8" fmla="*/ 1012997 h 1106303"/>
              <a:gd name="connsiteX9" fmla="*/ 9330 w 1147665"/>
              <a:gd name="connsiteY9" fmla="*/ 957014 h 1106303"/>
              <a:gd name="connsiteX10" fmla="*/ 0 w 1147665"/>
              <a:gd name="connsiteY10" fmla="*/ 322532 h 1106303"/>
              <a:gd name="connsiteX11" fmla="*/ 363894 w 1147665"/>
              <a:gd name="connsiteY11" fmla="*/ 294540 h 1106303"/>
              <a:gd name="connsiteX12" fmla="*/ 262219 w 1147665"/>
              <a:gd name="connsiteY12" fmla="*/ 37227 h 110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7665" h="1106303">
                <a:moveTo>
                  <a:pt x="262219" y="37227"/>
                </a:moveTo>
                <a:lnTo>
                  <a:pt x="458258" y="0"/>
                </a:lnTo>
                <a:lnTo>
                  <a:pt x="522514" y="229226"/>
                </a:lnTo>
                <a:lnTo>
                  <a:pt x="559837" y="303871"/>
                </a:lnTo>
                <a:lnTo>
                  <a:pt x="849086" y="621112"/>
                </a:lnTo>
                <a:lnTo>
                  <a:pt x="1147665" y="677095"/>
                </a:lnTo>
                <a:lnTo>
                  <a:pt x="550506" y="1003667"/>
                </a:lnTo>
                <a:lnTo>
                  <a:pt x="298580" y="1106303"/>
                </a:lnTo>
                <a:lnTo>
                  <a:pt x="223935" y="1012997"/>
                </a:lnTo>
                <a:lnTo>
                  <a:pt x="9330" y="957014"/>
                </a:lnTo>
                <a:lnTo>
                  <a:pt x="0" y="322532"/>
                </a:lnTo>
                <a:lnTo>
                  <a:pt x="363894" y="294540"/>
                </a:lnTo>
                <a:lnTo>
                  <a:pt x="262219" y="3722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2694CC-45B8-8AB6-FA94-0B4105517085}"/>
              </a:ext>
            </a:extLst>
          </p:cNvPr>
          <p:cNvSpPr/>
          <p:nvPr/>
        </p:nvSpPr>
        <p:spPr>
          <a:xfrm>
            <a:off x="3279570" y="1640560"/>
            <a:ext cx="1167577" cy="494523"/>
          </a:xfrm>
          <a:custGeom>
            <a:avLst/>
            <a:gdLst>
              <a:gd name="connsiteX0" fmla="*/ 130628 w 1147665"/>
              <a:gd name="connsiteY0" fmla="*/ 167951 h 494523"/>
              <a:gd name="connsiteX1" fmla="*/ 438538 w 1147665"/>
              <a:gd name="connsiteY1" fmla="*/ 186613 h 494523"/>
              <a:gd name="connsiteX2" fmla="*/ 662473 w 1147665"/>
              <a:gd name="connsiteY2" fmla="*/ 149290 h 494523"/>
              <a:gd name="connsiteX3" fmla="*/ 811763 w 1147665"/>
              <a:gd name="connsiteY3" fmla="*/ 121298 h 494523"/>
              <a:gd name="connsiteX4" fmla="*/ 951722 w 1147665"/>
              <a:gd name="connsiteY4" fmla="*/ 55984 h 494523"/>
              <a:gd name="connsiteX5" fmla="*/ 1073020 w 1147665"/>
              <a:gd name="connsiteY5" fmla="*/ 0 h 494523"/>
              <a:gd name="connsiteX6" fmla="*/ 1101012 w 1147665"/>
              <a:gd name="connsiteY6" fmla="*/ 223935 h 494523"/>
              <a:gd name="connsiteX7" fmla="*/ 1147665 w 1147665"/>
              <a:gd name="connsiteY7" fmla="*/ 382555 h 494523"/>
              <a:gd name="connsiteX8" fmla="*/ 1119673 w 1147665"/>
              <a:gd name="connsiteY8" fmla="*/ 410547 h 494523"/>
              <a:gd name="connsiteX9" fmla="*/ 755779 w 1147665"/>
              <a:gd name="connsiteY9" fmla="*/ 494523 h 494523"/>
              <a:gd name="connsiteX10" fmla="*/ 709126 w 1147665"/>
              <a:gd name="connsiteY10" fmla="*/ 410547 h 494523"/>
              <a:gd name="connsiteX11" fmla="*/ 363894 w 1147665"/>
              <a:gd name="connsiteY11" fmla="*/ 410547 h 494523"/>
              <a:gd name="connsiteX12" fmla="*/ 0 w 1147665"/>
              <a:gd name="connsiteY12" fmla="*/ 363894 h 494523"/>
              <a:gd name="connsiteX13" fmla="*/ 130628 w 1147665"/>
              <a:gd name="connsiteY13" fmla="*/ 167951 h 494523"/>
              <a:gd name="connsiteX0" fmla="*/ 130628 w 1175657"/>
              <a:gd name="connsiteY0" fmla="*/ 167951 h 494523"/>
              <a:gd name="connsiteX1" fmla="*/ 438538 w 1175657"/>
              <a:gd name="connsiteY1" fmla="*/ 186613 h 494523"/>
              <a:gd name="connsiteX2" fmla="*/ 662473 w 1175657"/>
              <a:gd name="connsiteY2" fmla="*/ 149290 h 494523"/>
              <a:gd name="connsiteX3" fmla="*/ 811763 w 1175657"/>
              <a:gd name="connsiteY3" fmla="*/ 121298 h 494523"/>
              <a:gd name="connsiteX4" fmla="*/ 951722 w 1175657"/>
              <a:gd name="connsiteY4" fmla="*/ 55984 h 494523"/>
              <a:gd name="connsiteX5" fmla="*/ 1073020 w 1175657"/>
              <a:gd name="connsiteY5" fmla="*/ 0 h 494523"/>
              <a:gd name="connsiteX6" fmla="*/ 1175657 w 1175657"/>
              <a:gd name="connsiteY6" fmla="*/ 363894 h 494523"/>
              <a:gd name="connsiteX7" fmla="*/ 1147665 w 1175657"/>
              <a:gd name="connsiteY7" fmla="*/ 382555 h 494523"/>
              <a:gd name="connsiteX8" fmla="*/ 1119673 w 1175657"/>
              <a:gd name="connsiteY8" fmla="*/ 410547 h 494523"/>
              <a:gd name="connsiteX9" fmla="*/ 755779 w 1175657"/>
              <a:gd name="connsiteY9" fmla="*/ 494523 h 494523"/>
              <a:gd name="connsiteX10" fmla="*/ 709126 w 1175657"/>
              <a:gd name="connsiteY10" fmla="*/ 410547 h 494523"/>
              <a:gd name="connsiteX11" fmla="*/ 363894 w 1175657"/>
              <a:gd name="connsiteY11" fmla="*/ 410547 h 494523"/>
              <a:gd name="connsiteX12" fmla="*/ 0 w 1175657"/>
              <a:gd name="connsiteY12" fmla="*/ 363894 h 494523"/>
              <a:gd name="connsiteX13" fmla="*/ 130628 w 1175657"/>
              <a:gd name="connsiteY13" fmla="*/ 167951 h 494523"/>
              <a:gd name="connsiteX0" fmla="*/ 8080 w 1175657"/>
              <a:gd name="connsiteY0" fmla="*/ 205658 h 494523"/>
              <a:gd name="connsiteX1" fmla="*/ 438538 w 1175657"/>
              <a:gd name="connsiteY1" fmla="*/ 186613 h 494523"/>
              <a:gd name="connsiteX2" fmla="*/ 662473 w 1175657"/>
              <a:gd name="connsiteY2" fmla="*/ 149290 h 494523"/>
              <a:gd name="connsiteX3" fmla="*/ 811763 w 1175657"/>
              <a:gd name="connsiteY3" fmla="*/ 121298 h 494523"/>
              <a:gd name="connsiteX4" fmla="*/ 951722 w 1175657"/>
              <a:gd name="connsiteY4" fmla="*/ 55984 h 494523"/>
              <a:gd name="connsiteX5" fmla="*/ 1073020 w 1175657"/>
              <a:gd name="connsiteY5" fmla="*/ 0 h 494523"/>
              <a:gd name="connsiteX6" fmla="*/ 1175657 w 1175657"/>
              <a:gd name="connsiteY6" fmla="*/ 363894 h 494523"/>
              <a:gd name="connsiteX7" fmla="*/ 1147665 w 1175657"/>
              <a:gd name="connsiteY7" fmla="*/ 382555 h 494523"/>
              <a:gd name="connsiteX8" fmla="*/ 1119673 w 1175657"/>
              <a:gd name="connsiteY8" fmla="*/ 410547 h 494523"/>
              <a:gd name="connsiteX9" fmla="*/ 755779 w 1175657"/>
              <a:gd name="connsiteY9" fmla="*/ 494523 h 494523"/>
              <a:gd name="connsiteX10" fmla="*/ 709126 w 1175657"/>
              <a:gd name="connsiteY10" fmla="*/ 410547 h 494523"/>
              <a:gd name="connsiteX11" fmla="*/ 363894 w 1175657"/>
              <a:gd name="connsiteY11" fmla="*/ 410547 h 494523"/>
              <a:gd name="connsiteX12" fmla="*/ 0 w 1175657"/>
              <a:gd name="connsiteY12" fmla="*/ 363894 h 494523"/>
              <a:gd name="connsiteX13" fmla="*/ 8080 w 1175657"/>
              <a:gd name="connsiteY13" fmla="*/ 205658 h 494523"/>
              <a:gd name="connsiteX0" fmla="*/ 0 w 1167577"/>
              <a:gd name="connsiteY0" fmla="*/ 205658 h 494523"/>
              <a:gd name="connsiteX1" fmla="*/ 430458 w 1167577"/>
              <a:gd name="connsiteY1" fmla="*/ 186613 h 494523"/>
              <a:gd name="connsiteX2" fmla="*/ 654393 w 1167577"/>
              <a:gd name="connsiteY2" fmla="*/ 149290 h 494523"/>
              <a:gd name="connsiteX3" fmla="*/ 803683 w 1167577"/>
              <a:gd name="connsiteY3" fmla="*/ 121298 h 494523"/>
              <a:gd name="connsiteX4" fmla="*/ 943642 w 1167577"/>
              <a:gd name="connsiteY4" fmla="*/ 55984 h 494523"/>
              <a:gd name="connsiteX5" fmla="*/ 1064940 w 1167577"/>
              <a:gd name="connsiteY5" fmla="*/ 0 h 494523"/>
              <a:gd name="connsiteX6" fmla="*/ 1167577 w 1167577"/>
              <a:gd name="connsiteY6" fmla="*/ 363894 h 494523"/>
              <a:gd name="connsiteX7" fmla="*/ 1139585 w 1167577"/>
              <a:gd name="connsiteY7" fmla="*/ 382555 h 494523"/>
              <a:gd name="connsiteX8" fmla="*/ 1111593 w 1167577"/>
              <a:gd name="connsiteY8" fmla="*/ 410547 h 494523"/>
              <a:gd name="connsiteX9" fmla="*/ 747699 w 1167577"/>
              <a:gd name="connsiteY9" fmla="*/ 494523 h 494523"/>
              <a:gd name="connsiteX10" fmla="*/ 701046 w 1167577"/>
              <a:gd name="connsiteY10" fmla="*/ 410547 h 494523"/>
              <a:gd name="connsiteX11" fmla="*/ 355814 w 1167577"/>
              <a:gd name="connsiteY11" fmla="*/ 410547 h 494523"/>
              <a:gd name="connsiteX12" fmla="*/ 10773 w 1167577"/>
              <a:gd name="connsiteY12" fmla="*/ 458162 h 494523"/>
              <a:gd name="connsiteX13" fmla="*/ 0 w 1167577"/>
              <a:gd name="connsiteY13" fmla="*/ 205658 h 494523"/>
              <a:gd name="connsiteX0" fmla="*/ 0 w 1167577"/>
              <a:gd name="connsiteY0" fmla="*/ 205658 h 494523"/>
              <a:gd name="connsiteX1" fmla="*/ 430458 w 1167577"/>
              <a:gd name="connsiteY1" fmla="*/ 186613 h 494523"/>
              <a:gd name="connsiteX2" fmla="*/ 654393 w 1167577"/>
              <a:gd name="connsiteY2" fmla="*/ 149290 h 494523"/>
              <a:gd name="connsiteX3" fmla="*/ 803683 w 1167577"/>
              <a:gd name="connsiteY3" fmla="*/ 121298 h 494523"/>
              <a:gd name="connsiteX4" fmla="*/ 943642 w 1167577"/>
              <a:gd name="connsiteY4" fmla="*/ 55984 h 494523"/>
              <a:gd name="connsiteX5" fmla="*/ 1064940 w 1167577"/>
              <a:gd name="connsiteY5" fmla="*/ 0 h 494523"/>
              <a:gd name="connsiteX6" fmla="*/ 1167577 w 1167577"/>
              <a:gd name="connsiteY6" fmla="*/ 363894 h 494523"/>
              <a:gd name="connsiteX7" fmla="*/ 1139585 w 1167577"/>
              <a:gd name="connsiteY7" fmla="*/ 382555 h 494523"/>
              <a:gd name="connsiteX8" fmla="*/ 1111593 w 1167577"/>
              <a:gd name="connsiteY8" fmla="*/ 410547 h 494523"/>
              <a:gd name="connsiteX9" fmla="*/ 747699 w 1167577"/>
              <a:gd name="connsiteY9" fmla="*/ 494523 h 494523"/>
              <a:gd name="connsiteX10" fmla="*/ 701046 w 1167577"/>
              <a:gd name="connsiteY10" fmla="*/ 410547 h 494523"/>
              <a:gd name="connsiteX11" fmla="*/ 402948 w 1167577"/>
              <a:gd name="connsiteY11" fmla="*/ 419974 h 494523"/>
              <a:gd name="connsiteX12" fmla="*/ 10773 w 1167577"/>
              <a:gd name="connsiteY12" fmla="*/ 458162 h 494523"/>
              <a:gd name="connsiteX13" fmla="*/ 0 w 1167577"/>
              <a:gd name="connsiteY13" fmla="*/ 205658 h 49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7577" h="494523">
                <a:moveTo>
                  <a:pt x="0" y="205658"/>
                </a:moveTo>
                <a:lnTo>
                  <a:pt x="430458" y="186613"/>
                </a:lnTo>
                <a:lnTo>
                  <a:pt x="654393" y="149290"/>
                </a:lnTo>
                <a:lnTo>
                  <a:pt x="803683" y="121298"/>
                </a:lnTo>
                <a:lnTo>
                  <a:pt x="943642" y="55984"/>
                </a:lnTo>
                <a:lnTo>
                  <a:pt x="1064940" y="0"/>
                </a:lnTo>
                <a:lnTo>
                  <a:pt x="1167577" y="363894"/>
                </a:lnTo>
                <a:lnTo>
                  <a:pt x="1139585" y="382555"/>
                </a:lnTo>
                <a:lnTo>
                  <a:pt x="1111593" y="410547"/>
                </a:lnTo>
                <a:lnTo>
                  <a:pt x="747699" y="494523"/>
                </a:lnTo>
                <a:lnTo>
                  <a:pt x="701046" y="410547"/>
                </a:lnTo>
                <a:lnTo>
                  <a:pt x="402948" y="419974"/>
                </a:lnTo>
                <a:lnTo>
                  <a:pt x="10773" y="458162"/>
                </a:lnTo>
                <a:lnTo>
                  <a:pt x="0" y="205658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ECB50F-3E8F-096D-0BD3-8A810C854C7B}"/>
              </a:ext>
            </a:extLst>
          </p:cNvPr>
          <p:cNvSpPr txBox="1"/>
          <p:nvPr/>
        </p:nvSpPr>
        <p:spPr>
          <a:xfrm>
            <a:off x="427882" y="2196036"/>
            <a:ext cx="2197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Temporary traffic signal installed at Central Ave/North Valley Rd.</a:t>
            </a:r>
          </a:p>
        </p:txBody>
      </p:sp>
      <p:pic>
        <p:nvPicPr>
          <p:cNvPr id="15" name="Graphic 14" descr="Traffic light with solid fill">
            <a:extLst>
              <a:ext uri="{FF2B5EF4-FFF2-40B4-BE49-F238E27FC236}">
                <a16:creationId xmlns:a16="http://schemas.microsoft.com/office/drawing/2014/main" id="{AD3C6914-F628-D274-3145-D5477BD7A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523" y="983454"/>
            <a:ext cx="914400" cy="9144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E05076-30AC-C28E-1D2A-C6543E54D206}"/>
              </a:ext>
            </a:extLst>
          </p:cNvPr>
          <p:cNvCxnSpPr>
            <a:cxnSpLocks/>
            <a:stCxn id="15" idx="3"/>
            <a:endCxn id="13" idx="5"/>
          </p:cNvCxnSpPr>
          <p:nvPr/>
        </p:nvCxnSpPr>
        <p:spPr>
          <a:xfrm>
            <a:off x="1692923" y="1440654"/>
            <a:ext cx="2651587" cy="19990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EF602A-F248-8A36-3A74-8F498F6309D9}"/>
              </a:ext>
            </a:extLst>
          </p:cNvPr>
          <p:cNvSpPr txBox="1"/>
          <p:nvPr/>
        </p:nvSpPr>
        <p:spPr>
          <a:xfrm>
            <a:off x="1857940" y="1849345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West Central Ave.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D5E6F2-19BD-C9ED-DBA1-90E48D6A5C77}"/>
              </a:ext>
            </a:extLst>
          </p:cNvPr>
          <p:cNvSpPr txBox="1"/>
          <p:nvPr/>
        </p:nvSpPr>
        <p:spPr>
          <a:xfrm>
            <a:off x="5741649" y="1263989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East Central Ave.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D661F1-C550-D577-90A6-9AED98C96D51}"/>
              </a:ext>
            </a:extLst>
          </p:cNvPr>
          <p:cNvSpPr txBox="1"/>
          <p:nvPr/>
        </p:nvSpPr>
        <p:spPr>
          <a:xfrm rot="21290648">
            <a:off x="6326518" y="6048334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Lancaster Ave.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EC22C0-A662-F42A-E1DB-7D9EAE6B9B04}"/>
              </a:ext>
            </a:extLst>
          </p:cNvPr>
          <p:cNvSpPr txBox="1"/>
          <p:nvPr/>
        </p:nvSpPr>
        <p:spPr>
          <a:xfrm rot="4725428">
            <a:off x="3948216" y="2818618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North Valley Rd.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2E0A89-B5FD-3065-4897-D35DF874231B}"/>
              </a:ext>
            </a:extLst>
          </p:cNvPr>
          <p:cNvSpPr txBox="1"/>
          <p:nvPr/>
        </p:nvSpPr>
        <p:spPr>
          <a:xfrm>
            <a:off x="5053265" y="4285976"/>
            <a:ext cx="9765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Train Station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DA63C1-D26E-D506-783D-F7F8DF2AAB14}"/>
              </a:ext>
            </a:extLst>
          </p:cNvPr>
          <p:cNvSpPr txBox="1"/>
          <p:nvPr/>
        </p:nvSpPr>
        <p:spPr>
          <a:xfrm>
            <a:off x="332793" y="3684073"/>
            <a:ext cx="2519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Half width construction with one lane open to homes at all times.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F8CCE7-A9A9-3FC0-5C9E-242F3AE3D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96" y="6376505"/>
            <a:ext cx="1329043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7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7416-0D6A-4FAD-A662-52FFC9E8F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282" y="102885"/>
            <a:ext cx="12034718" cy="728388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Traffic control-stage 2A&amp;2B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4B8E-EE95-49CF-9861-EF93FBEB8A12}"/>
              </a:ext>
            </a:extLst>
          </p:cNvPr>
          <p:cNvSpPr txBox="1"/>
          <p:nvPr/>
        </p:nvSpPr>
        <p:spPr>
          <a:xfrm>
            <a:off x="157282" y="6384175"/>
            <a:ext cx="39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469"/>
                </a:solidFill>
              </a:rPr>
              <a:t>28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84236-9AE4-B429-DF0B-2825EF9FD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2565" y="690100"/>
            <a:ext cx="4776644" cy="59623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C92705-74EA-4364-982C-15063C95AF0E}"/>
              </a:ext>
            </a:extLst>
          </p:cNvPr>
          <p:cNvSpPr/>
          <p:nvPr/>
        </p:nvSpPr>
        <p:spPr>
          <a:xfrm>
            <a:off x="9637972" y="3317805"/>
            <a:ext cx="519404" cy="391886"/>
          </a:xfrm>
          <a:prstGeom prst="rect">
            <a:avLst/>
          </a:pr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8180D-DF68-367B-B17D-4C41B2DDEE4B}"/>
              </a:ext>
            </a:extLst>
          </p:cNvPr>
          <p:cNvSpPr/>
          <p:nvPr/>
        </p:nvSpPr>
        <p:spPr>
          <a:xfrm>
            <a:off x="9653847" y="3971112"/>
            <a:ext cx="519404" cy="391886"/>
          </a:xfrm>
          <a:prstGeom prst="rect">
            <a:avLst/>
          </a:pr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F6824-6B9A-B7BC-C654-C22AF6CCD6D5}"/>
              </a:ext>
            </a:extLst>
          </p:cNvPr>
          <p:cNvSpPr txBox="1"/>
          <p:nvPr/>
        </p:nvSpPr>
        <p:spPr>
          <a:xfrm>
            <a:off x="10412963" y="3277110"/>
            <a:ext cx="127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Zone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9D9CF-91DF-6DD8-756E-6412C1C50E21}"/>
              </a:ext>
            </a:extLst>
          </p:cNvPr>
          <p:cNvSpPr txBox="1"/>
          <p:nvPr/>
        </p:nvSpPr>
        <p:spPr>
          <a:xfrm>
            <a:off x="10393134" y="3861599"/>
            <a:ext cx="144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 Construction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B6387C8-4A5B-F22F-B297-D3FA62AC150A}"/>
              </a:ext>
            </a:extLst>
          </p:cNvPr>
          <p:cNvSpPr/>
          <p:nvPr/>
        </p:nvSpPr>
        <p:spPr>
          <a:xfrm>
            <a:off x="3072689" y="634963"/>
            <a:ext cx="4496177" cy="5432632"/>
          </a:xfrm>
          <a:custGeom>
            <a:avLst/>
            <a:gdLst>
              <a:gd name="connsiteX0" fmla="*/ 737118 w 4105469"/>
              <a:gd name="connsiteY0" fmla="*/ 46653 h 5219969"/>
              <a:gd name="connsiteX1" fmla="*/ 905069 w 4105469"/>
              <a:gd name="connsiteY1" fmla="*/ 0 h 5219969"/>
              <a:gd name="connsiteX2" fmla="*/ 1063690 w 4105469"/>
              <a:gd name="connsiteY2" fmla="*/ 531845 h 5219969"/>
              <a:gd name="connsiteX3" fmla="*/ 1119673 w 4105469"/>
              <a:gd name="connsiteY3" fmla="*/ 643812 h 5219969"/>
              <a:gd name="connsiteX4" fmla="*/ 1203649 w 4105469"/>
              <a:gd name="connsiteY4" fmla="*/ 727788 h 5219969"/>
              <a:gd name="connsiteX5" fmla="*/ 1296955 w 4105469"/>
              <a:gd name="connsiteY5" fmla="*/ 923731 h 5219969"/>
              <a:gd name="connsiteX6" fmla="*/ 1502228 w 4105469"/>
              <a:gd name="connsiteY6" fmla="*/ 1063690 h 5219969"/>
              <a:gd name="connsiteX7" fmla="*/ 1698171 w 4105469"/>
              <a:gd name="connsiteY7" fmla="*/ 1101012 h 5219969"/>
              <a:gd name="connsiteX8" fmla="*/ 1847461 w 4105469"/>
              <a:gd name="connsiteY8" fmla="*/ 1035698 h 5219969"/>
              <a:gd name="connsiteX9" fmla="*/ 1651518 w 4105469"/>
              <a:gd name="connsiteY9" fmla="*/ 998375 h 5219969"/>
              <a:gd name="connsiteX10" fmla="*/ 1558212 w 4105469"/>
              <a:gd name="connsiteY10" fmla="*/ 867747 h 5219969"/>
              <a:gd name="connsiteX11" fmla="*/ 1614196 w 4105469"/>
              <a:gd name="connsiteY11" fmla="*/ 849086 h 5219969"/>
              <a:gd name="connsiteX12" fmla="*/ 1866122 w 4105469"/>
              <a:gd name="connsiteY12" fmla="*/ 951722 h 5219969"/>
              <a:gd name="connsiteX13" fmla="*/ 2258008 w 4105469"/>
              <a:gd name="connsiteY13" fmla="*/ 877078 h 5219969"/>
              <a:gd name="connsiteX14" fmla="*/ 2230016 w 4105469"/>
              <a:gd name="connsiteY14" fmla="*/ 625151 h 5219969"/>
              <a:gd name="connsiteX15" fmla="*/ 2351314 w 4105469"/>
              <a:gd name="connsiteY15" fmla="*/ 578498 h 5219969"/>
              <a:gd name="connsiteX16" fmla="*/ 2453951 w 4105469"/>
              <a:gd name="connsiteY16" fmla="*/ 886408 h 5219969"/>
              <a:gd name="connsiteX17" fmla="*/ 3573624 w 4105469"/>
              <a:gd name="connsiteY17" fmla="*/ 923731 h 5219969"/>
              <a:gd name="connsiteX18" fmla="*/ 3601616 w 4105469"/>
              <a:gd name="connsiteY18" fmla="*/ 1119673 h 5219969"/>
              <a:gd name="connsiteX19" fmla="*/ 2920482 w 4105469"/>
              <a:gd name="connsiteY19" fmla="*/ 1129004 h 5219969"/>
              <a:gd name="connsiteX20" fmla="*/ 2948473 w 4105469"/>
              <a:gd name="connsiteY20" fmla="*/ 1436914 h 5219969"/>
              <a:gd name="connsiteX21" fmla="*/ 2174033 w 4105469"/>
              <a:gd name="connsiteY21" fmla="*/ 1418253 h 5219969"/>
              <a:gd name="connsiteX22" fmla="*/ 2313992 w 4105469"/>
              <a:gd name="connsiteY22" fmla="*/ 1306286 h 5219969"/>
              <a:gd name="connsiteX23" fmla="*/ 2407298 w 4105469"/>
              <a:gd name="connsiteY23" fmla="*/ 1259633 h 5219969"/>
              <a:gd name="connsiteX24" fmla="*/ 2519265 w 4105469"/>
              <a:gd name="connsiteY24" fmla="*/ 1259633 h 5219969"/>
              <a:gd name="connsiteX25" fmla="*/ 2649894 w 4105469"/>
              <a:gd name="connsiteY25" fmla="*/ 1259633 h 5219969"/>
              <a:gd name="connsiteX26" fmla="*/ 2649894 w 4105469"/>
              <a:gd name="connsiteY26" fmla="*/ 1119673 h 5219969"/>
              <a:gd name="connsiteX27" fmla="*/ 2286000 w 4105469"/>
              <a:gd name="connsiteY27" fmla="*/ 1101012 h 5219969"/>
              <a:gd name="connsiteX28" fmla="*/ 2099388 w 4105469"/>
              <a:gd name="connsiteY28" fmla="*/ 1156996 h 5219969"/>
              <a:gd name="connsiteX29" fmla="*/ 1772816 w 4105469"/>
              <a:gd name="connsiteY29" fmla="*/ 1306286 h 5219969"/>
              <a:gd name="connsiteX30" fmla="*/ 1576873 w 4105469"/>
              <a:gd name="connsiteY30" fmla="*/ 1483567 h 5219969"/>
              <a:gd name="connsiteX31" fmla="*/ 1558212 w 4105469"/>
              <a:gd name="connsiteY31" fmla="*/ 1707502 h 5219969"/>
              <a:gd name="connsiteX32" fmla="*/ 1567543 w 4105469"/>
              <a:gd name="connsiteY32" fmla="*/ 2015412 h 5219969"/>
              <a:gd name="connsiteX33" fmla="*/ 1670179 w 4105469"/>
              <a:gd name="connsiteY33" fmla="*/ 2379306 h 5219969"/>
              <a:gd name="connsiteX34" fmla="*/ 1866122 w 4105469"/>
              <a:gd name="connsiteY34" fmla="*/ 2640563 h 5219969"/>
              <a:gd name="connsiteX35" fmla="*/ 2052735 w 4105469"/>
              <a:gd name="connsiteY35" fmla="*/ 2789853 h 5219969"/>
              <a:gd name="connsiteX36" fmla="*/ 2136710 w 4105469"/>
              <a:gd name="connsiteY36" fmla="*/ 2808514 h 5219969"/>
              <a:gd name="connsiteX37" fmla="*/ 2295331 w 4105469"/>
              <a:gd name="connsiteY37" fmla="*/ 2817845 h 5219969"/>
              <a:gd name="connsiteX38" fmla="*/ 2621902 w 4105469"/>
              <a:gd name="connsiteY38" fmla="*/ 2948473 h 5219969"/>
              <a:gd name="connsiteX39" fmla="*/ 2780522 w 4105469"/>
              <a:gd name="connsiteY39" fmla="*/ 3069771 h 5219969"/>
              <a:gd name="connsiteX40" fmla="*/ 2920482 w 4105469"/>
              <a:gd name="connsiteY40" fmla="*/ 3219061 h 5219969"/>
              <a:gd name="connsiteX41" fmla="*/ 3088433 w 4105469"/>
              <a:gd name="connsiteY41" fmla="*/ 3461657 h 5219969"/>
              <a:gd name="connsiteX42" fmla="*/ 3321698 w 4105469"/>
              <a:gd name="connsiteY42" fmla="*/ 3928188 h 5219969"/>
              <a:gd name="connsiteX43" fmla="*/ 3424335 w 4105469"/>
              <a:gd name="connsiteY43" fmla="*/ 4058816 h 5219969"/>
              <a:gd name="connsiteX44" fmla="*/ 3573624 w 4105469"/>
              <a:gd name="connsiteY44" fmla="*/ 4096139 h 5219969"/>
              <a:gd name="connsiteX45" fmla="*/ 3694922 w 4105469"/>
              <a:gd name="connsiteY45" fmla="*/ 4180114 h 5219969"/>
              <a:gd name="connsiteX46" fmla="*/ 3722914 w 4105469"/>
              <a:gd name="connsiteY46" fmla="*/ 4264090 h 5219969"/>
              <a:gd name="connsiteX47" fmla="*/ 3806890 w 4105469"/>
              <a:gd name="connsiteY47" fmla="*/ 4935894 h 5219969"/>
              <a:gd name="connsiteX48" fmla="*/ 4086808 w 4105469"/>
              <a:gd name="connsiteY48" fmla="*/ 4963886 h 5219969"/>
              <a:gd name="connsiteX49" fmla="*/ 4105469 w 4105469"/>
              <a:gd name="connsiteY49" fmla="*/ 5113175 h 5219969"/>
              <a:gd name="connsiteX50" fmla="*/ 2967135 w 4105469"/>
              <a:gd name="connsiteY50" fmla="*/ 5178490 h 5219969"/>
              <a:gd name="connsiteX51" fmla="*/ 2855167 w 4105469"/>
              <a:gd name="connsiteY51" fmla="*/ 5197151 h 5219969"/>
              <a:gd name="connsiteX52" fmla="*/ 2761861 w 4105469"/>
              <a:gd name="connsiteY52" fmla="*/ 4562669 h 5219969"/>
              <a:gd name="connsiteX53" fmla="*/ 2761861 w 4105469"/>
              <a:gd name="connsiteY53" fmla="*/ 4478694 h 5219969"/>
              <a:gd name="connsiteX54" fmla="*/ 2733869 w 4105469"/>
              <a:gd name="connsiteY54" fmla="*/ 4320073 h 5219969"/>
              <a:gd name="connsiteX55" fmla="*/ 2687216 w 4105469"/>
              <a:gd name="connsiteY55" fmla="*/ 4105469 h 5219969"/>
              <a:gd name="connsiteX56" fmla="*/ 3088433 w 4105469"/>
              <a:gd name="connsiteY56" fmla="*/ 4068147 h 5219969"/>
              <a:gd name="connsiteX57" fmla="*/ 2957804 w 4105469"/>
              <a:gd name="connsiteY57" fmla="*/ 3778898 h 5219969"/>
              <a:gd name="connsiteX58" fmla="*/ 2771192 w 4105469"/>
              <a:gd name="connsiteY58" fmla="*/ 3396343 h 5219969"/>
              <a:gd name="connsiteX59" fmla="*/ 2453951 w 4105469"/>
              <a:gd name="connsiteY59" fmla="*/ 3135086 h 5219969"/>
              <a:gd name="connsiteX60" fmla="*/ 2024743 w 4105469"/>
              <a:gd name="connsiteY60" fmla="*/ 3023118 h 5219969"/>
              <a:gd name="connsiteX61" fmla="*/ 1959428 w 4105469"/>
              <a:gd name="connsiteY61" fmla="*/ 2976465 h 5219969"/>
              <a:gd name="connsiteX62" fmla="*/ 1754155 w 4105469"/>
              <a:gd name="connsiteY62" fmla="*/ 2892490 h 5219969"/>
              <a:gd name="connsiteX63" fmla="*/ 1698171 w 4105469"/>
              <a:gd name="connsiteY63" fmla="*/ 2911151 h 5219969"/>
              <a:gd name="connsiteX64" fmla="*/ 1567543 w 4105469"/>
              <a:gd name="connsiteY64" fmla="*/ 2631233 h 5219969"/>
              <a:gd name="connsiteX65" fmla="*/ 1352939 w 4105469"/>
              <a:gd name="connsiteY65" fmla="*/ 1726163 h 5219969"/>
              <a:gd name="connsiteX66" fmla="*/ 1240971 w 4105469"/>
              <a:gd name="connsiteY66" fmla="*/ 1474237 h 5219969"/>
              <a:gd name="connsiteX67" fmla="*/ 774441 w 4105469"/>
              <a:gd name="connsiteY67" fmla="*/ 1558212 h 5219969"/>
              <a:gd name="connsiteX68" fmla="*/ 578498 w 4105469"/>
              <a:gd name="connsiteY68" fmla="*/ 1604865 h 5219969"/>
              <a:gd name="connsiteX69" fmla="*/ 335902 w 4105469"/>
              <a:gd name="connsiteY69" fmla="*/ 1623527 h 5219969"/>
              <a:gd name="connsiteX70" fmla="*/ 139959 w 4105469"/>
              <a:gd name="connsiteY70" fmla="*/ 1614196 h 5219969"/>
              <a:gd name="connsiteX71" fmla="*/ 55984 w 4105469"/>
              <a:gd name="connsiteY71" fmla="*/ 1614196 h 5219969"/>
              <a:gd name="connsiteX72" fmla="*/ 0 w 4105469"/>
              <a:gd name="connsiteY72" fmla="*/ 1614196 h 5219969"/>
              <a:gd name="connsiteX73" fmla="*/ 9331 w 4105469"/>
              <a:gd name="connsiteY73" fmla="*/ 1436914 h 5219969"/>
              <a:gd name="connsiteX74" fmla="*/ 373224 w 4105469"/>
              <a:gd name="connsiteY74" fmla="*/ 1418253 h 5219969"/>
              <a:gd name="connsiteX75" fmla="*/ 559837 w 4105469"/>
              <a:gd name="connsiteY75" fmla="*/ 1390261 h 5219969"/>
              <a:gd name="connsiteX76" fmla="*/ 643812 w 4105469"/>
              <a:gd name="connsiteY76" fmla="*/ 737118 h 5219969"/>
              <a:gd name="connsiteX77" fmla="*/ 914400 w 4105469"/>
              <a:gd name="connsiteY77" fmla="*/ 709127 h 5219969"/>
              <a:gd name="connsiteX78" fmla="*/ 737118 w 4105469"/>
              <a:gd name="connsiteY78" fmla="*/ 46653 h 5219969"/>
              <a:gd name="connsiteX0" fmla="*/ 808511 w 4105469"/>
              <a:gd name="connsiteY0" fmla="*/ 363980 h 5219969"/>
              <a:gd name="connsiteX1" fmla="*/ 905069 w 4105469"/>
              <a:gd name="connsiteY1" fmla="*/ 0 h 5219969"/>
              <a:gd name="connsiteX2" fmla="*/ 1063690 w 4105469"/>
              <a:gd name="connsiteY2" fmla="*/ 531845 h 5219969"/>
              <a:gd name="connsiteX3" fmla="*/ 1119673 w 4105469"/>
              <a:gd name="connsiteY3" fmla="*/ 643812 h 5219969"/>
              <a:gd name="connsiteX4" fmla="*/ 1203649 w 4105469"/>
              <a:gd name="connsiteY4" fmla="*/ 727788 h 5219969"/>
              <a:gd name="connsiteX5" fmla="*/ 1296955 w 4105469"/>
              <a:gd name="connsiteY5" fmla="*/ 923731 h 5219969"/>
              <a:gd name="connsiteX6" fmla="*/ 1502228 w 4105469"/>
              <a:gd name="connsiteY6" fmla="*/ 1063690 h 5219969"/>
              <a:gd name="connsiteX7" fmla="*/ 1698171 w 4105469"/>
              <a:gd name="connsiteY7" fmla="*/ 1101012 h 5219969"/>
              <a:gd name="connsiteX8" fmla="*/ 1847461 w 4105469"/>
              <a:gd name="connsiteY8" fmla="*/ 1035698 h 5219969"/>
              <a:gd name="connsiteX9" fmla="*/ 1651518 w 4105469"/>
              <a:gd name="connsiteY9" fmla="*/ 998375 h 5219969"/>
              <a:gd name="connsiteX10" fmla="*/ 1558212 w 4105469"/>
              <a:gd name="connsiteY10" fmla="*/ 867747 h 5219969"/>
              <a:gd name="connsiteX11" fmla="*/ 1614196 w 4105469"/>
              <a:gd name="connsiteY11" fmla="*/ 849086 h 5219969"/>
              <a:gd name="connsiteX12" fmla="*/ 1866122 w 4105469"/>
              <a:gd name="connsiteY12" fmla="*/ 951722 h 5219969"/>
              <a:gd name="connsiteX13" fmla="*/ 2258008 w 4105469"/>
              <a:gd name="connsiteY13" fmla="*/ 877078 h 5219969"/>
              <a:gd name="connsiteX14" fmla="*/ 2230016 w 4105469"/>
              <a:gd name="connsiteY14" fmla="*/ 625151 h 5219969"/>
              <a:gd name="connsiteX15" fmla="*/ 2351314 w 4105469"/>
              <a:gd name="connsiteY15" fmla="*/ 578498 h 5219969"/>
              <a:gd name="connsiteX16" fmla="*/ 2453951 w 4105469"/>
              <a:gd name="connsiteY16" fmla="*/ 886408 h 5219969"/>
              <a:gd name="connsiteX17" fmla="*/ 3573624 w 4105469"/>
              <a:gd name="connsiteY17" fmla="*/ 923731 h 5219969"/>
              <a:gd name="connsiteX18" fmla="*/ 3601616 w 4105469"/>
              <a:gd name="connsiteY18" fmla="*/ 1119673 h 5219969"/>
              <a:gd name="connsiteX19" fmla="*/ 2920482 w 4105469"/>
              <a:gd name="connsiteY19" fmla="*/ 1129004 h 5219969"/>
              <a:gd name="connsiteX20" fmla="*/ 2948473 w 4105469"/>
              <a:gd name="connsiteY20" fmla="*/ 1436914 h 5219969"/>
              <a:gd name="connsiteX21" fmla="*/ 2174033 w 4105469"/>
              <a:gd name="connsiteY21" fmla="*/ 1418253 h 5219969"/>
              <a:gd name="connsiteX22" fmla="*/ 2313992 w 4105469"/>
              <a:gd name="connsiteY22" fmla="*/ 1306286 h 5219969"/>
              <a:gd name="connsiteX23" fmla="*/ 2407298 w 4105469"/>
              <a:gd name="connsiteY23" fmla="*/ 1259633 h 5219969"/>
              <a:gd name="connsiteX24" fmla="*/ 2519265 w 4105469"/>
              <a:gd name="connsiteY24" fmla="*/ 1259633 h 5219969"/>
              <a:gd name="connsiteX25" fmla="*/ 2649894 w 4105469"/>
              <a:gd name="connsiteY25" fmla="*/ 1259633 h 5219969"/>
              <a:gd name="connsiteX26" fmla="*/ 2649894 w 4105469"/>
              <a:gd name="connsiteY26" fmla="*/ 1119673 h 5219969"/>
              <a:gd name="connsiteX27" fmla="*/ 2286000 w 4105469"/>
              <a:gd name="connsiteY27" fmla="*/ 1101012 h 5219969"/>
              <a:gd name="connsiteX28" fmla="*/ 2099388 w 4105469"/>
              <a:gd name="connsiteY28" fmla="*/ 1156996 h 5219969"/>
              <a:gd name="connsiteX29" fmla="*/ 1772816 w 4105469"/>
              <a:gd name="connsiteY29" fmla="*/ 1306286 h 5219969"/>
              <a:gd name="connsiteX30" fmla="*/ 1576873 w 4105469"/>
              <a:gd name="connsiteY30" fmla="*/ 1483567 h 5219969"/>
              <a:gd name="connsiteX31" fmla="*/ 1558212 w 4105469"/>
              <a:gd name="connsiteY31" fmla="*/ 1707502 h 5219969"/>
              <a:gd name="connsiteX32" fmla="*/ 1567543 w 4105469"/>
              <a:gd name="connsiteY32" fmla="*/ 2015412 h 5219969"/>
              <a:gd name="connsiteX33" fmla="*/ 1670179 w 4105469"/>
              <a:gd name="connsiteY33" fmla="*/ 2379306 h 5219969"/>
              <a:gd name="connsiteX34" fmla="*/ 1866122 w 4105469"/>
              <a:gd name="connsiteY34" fmla="*/ 2640563 h 5219969"/>
              <a:gd name="connsiteX35" fmla="*/ 2052735 w 4105469"/>
              <a:gd name="connsiteY35" fmla="*/ 2789853 h 5219969"/>
              <a:gd name="connsiteX36" fmla="*/ 2136710 w 4105469"/>
              <a:gd name="connsiteY36" fmla="*/ 2808514 h 5219969"/>
              <a:gd name="connsiteX37" fmla="*/ 2295331 w 4105469"/>
              <a:gd name="connsiteY37" fmla="*/ 2817845 h 5219969"/>
              <a:gd name="connsiteX38" fmla="*/ 2621902 w 4105469"/>
              <a:gd name="connsiteY38" fmla="*/ 2948473 h 5219969"/>
              <a:gd name="connsiteX39" fmla="*/ 2780522 w 4105469"/>
              <a:gd name="connsiteY39" fmla="*/ 3069771 h 5219969"/>
              <a:gd name="connsiteX40" fmla="*/ 2920482 w 4105469"/>
              <a:gd name="connsiteY40" fmla="*/ 3219061 h 5219969"/>
              <a:gd name="connsiteX41" fmla="*/ 3088433 w 4105469"/>
              <a:gd name="connsiteY41" fmla="*/ 3461657 h 5219969"/>
              <a:gd name="connsiteX42" fmla="*/ 3321698 w 4105469"/>
              <a:gd name="connsiteY42" fmla="*/ 3928188 h 5219969"/>
              <a:gd name="connsiteX43" fmla="*/ 3424335 w 4105469"/>
              <a:gd name="connsiteY43" fmla="*/ 4058816 h 5219969"/>
              <a:gd name="connsiteX44" fmla="*/ 3573624 w 4105469"/>
              <a:gd name="connsiteY44" fmla="*/ 4096139 h 5219969"/>
              <a:gd name="connsiteX45" fmla="*/ 3694922 w 4105469"/>
              <a:gd name="connsiteY45" fmla="*/ 4180114 h 5219969"/>
              <a:gd name="connsiteX46" fmla="*/ 3722914 w 4105469"/>
              <a:gd name="connsiteY46" fmla="*/ 4264090 h 5219969"/>
              <a:gd name="connsiteX47" fmla="*/ 3806890 w 4105469"/>
              <a:gd name="connsiteY47" fmla="*/ 4935894 h 5219969"/>
              <a:gd name="connsiteX48" fmla="*/ 4086808 w 4105469"/>
              <a:gd name="connsiteY48" fmla="*/ 4963886 h 5219969"/>
              <a:gd name="connsiteX49" fmla="*/ 4105469 w 4105469"/>
              <a:gd name="connsiteY49" fmla="*/ 5113175 h 5219969"/>
              <a:gd name="connsiteX50" fmla="*/ 2967135 w 4105469"/>
              <a:gd name="connsiteY50" fmla="*/ 5178490 h 5219969"/>
              <a:gd name="connsiteX51" fmla="*/ 2855167 w 4105469"/>
              <a:gd name="connsiteY51" fmla="*/ 5197151 h 5219969"/>
              <a:gd name="connsiteX52" fmla="*/ 2761861 w 4105469"/>
              <a:gd name="connsiteY52" fmla="*/ 4562669 h 5219969"/>
              <a:gd name="connsiteX53" fmla="*/ 2761861 w 4105469"/>
              <a:gd name="connsiteY53" fmla="*/ 4478694 h 5219969"/>
              <a:gd name="connsiteX54" fmla="*/ 2733869 w 4105469"/>
              <a:gd name="connsiteY54" fmla="*/ 4320073 h 5219969"/>
              <a:gd name="connsiteX55" fmla="*/ 2687216 w 4105469"/>
              <a:gd name="connsiteY55" fmla="*/ 4105469 h 5219969"/>
              <a:gd name="connsiteX56" fmla="*/ 3088433 w 4105469"/>
              <a:gd name="connsiteY56" fmla="*/ 4068147 h 5219969"/>
              <a:gd name="connsiteX57" fmla="*/ 2957804 w 4105469"/>
              <a:gd name="connsiteY57" fmla="*/ 3778898 h 5219969"/>
              <a:gd name="connsiteX58" fmla="*/ 2771192 w 4105469"/>
              <a:gd name="connsiteY58" fmla="*/ 3396343 h 5219969"/>
              <a:gd name="connsiteX59" fmla="*/ 2453951 w 4105469"/>
              <a:gd name="connsiteY59" fmla="*/ 3135086 h 5219969"/>
              <a:gd name="connsiteX60" fmla="*/ 2024743 w 4105469"/>
              <a:gd name="connsiteY60" fmla="*/ 3023118 h 5219969"/>
              <a:gd name="connsiteX61" fmla="*/ 1959428 w 4105469"/>
              <a:gd name="connsiteY61" fmla="*/ 2976465 h 5219969"/>
              <a:gd name="connsiteX62" fmla="*/ 1754155 w 4105469"/>
              <a:gd name="connsiteY62" fmla="*/ 2892490 h 5219969"/>
              <a:gd name="connsiteX63" fmla="*/ 1698171 w 4105469"/>
              <a:gd name="connsiteY63" fmla="*/ 2911151 h 5219969"/>
              <a:gd name="connsiteX64" fmla="*/ 1567543 w 4105469"/>
              <a:gd name="connsiteY64" fmla="*/ 2631233 h 5219969"/>
              <a:gd name="connsiteX65" fmla="*/ 1352939 w 4105469"/>
              <a:gd name="connsiteY65" fmla="*/ 1726163 h 5219969"/>
              <a:gd name="connsiteX66" fmla="*/ 1240971 w 4105469"/>
              <a:gd name="connsiteY66" fmla="*/ 1474237 h 5219969"/>
              <a:gd name="connsiteX67" fmla="*/ 774441 w 4105469"/>
              <a:gd name="connsiteY67" fmla="*/ 1558212 h 5219969"/>
              <a:gd name="connsiteX68" fmla="*/ 578498 w 4105469"/>
              <a:gd name="connsiteY68" fmla="*/ 1604865 h 5219969"/>
              <a:gd name="connsiteX69" fmla="*/ 335902 w 4105469"/>
              <a:gd name="connsiteY69" fmla="*/ 1623527 h 5219969"/>
              <a:gd name="connsiteX70" fmla="*/ 139959 w 4105469"/>
              <a:gd name="connsiteY70" fmla="*/ 1614196 h 5219969"/>
              <a:gd name="connsiteX71" fmla="*/ 55984 w 4105469"/>
              <a:gd name="connsiteY71" fmla="*/ 1614196 h 5219969"/>
              <a:gd name="connsiteX72" fmla="*/ 0 w 4105469"/>
              <a:gd name="connsiteY72" fmla="*/ 1614196 h 5219969"/>
              <a:gd name="connsiteX73" fmla="*/ 9331 w 4105469"/>
              <a:gd name="connsiteY73" fmla="*/ 1436914 h 5219969"/>
              <a:gd name="connsiteX74" fmla="*/ 373224 w 4105469"/>
              <a:gd name="connsiteY74" fmla="*/ 1418253 h 5219969"/>
              <a:gd name="connsiteX75" fmla="*/ 559837 w 4105469"/>
              <a:gd name="connsiteY75" fmla="*/ 1390261 h 5219969"/>
              <a:gd name="connsiteX76" fmla="*/ 643812 w 4105469"/>
              <a:gd name="connsiteY76" fmla="*/ 737118 h 5219969"/>
              <a:gd name="connsiteX77" fmla="*/ 914400 w 4105469"/>
              <a:gd name="connsiteY77" fmla="*/ 709127 h 5219969"/>
              <a:gd name="connsiteX78" fmla="*/ 808511 w 4105469"/>
              <a:gd name="connsiteY78" fmla="*/ 363980 h 5219969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30016 w 4105469"/>
              <a:gd name="connsiteY14" fmla="*/ 316400 h 4911218"/>
              <a:gd name="connsiteX15" fmla="*/ 2351314 w 4105469"/>
              <a:gd name="connsiteY15" fmla="*/ 269747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407298 w 4105469"/>
              <a:gd name="connsiteY23" fmla="*/ 950882 h 4911218"/>
              <a:gd name="connsiteX24" fmla="*/ 2519265 w 4105469"/>
              <a:gd name="connsiteY24" fmla="*/ 950882 h 4911218"/>
              <a:gd name="connsiteX25" fmla="*/ 2649894 w 4105469"/>
              <a:gd name="connsiteY25" fmla="*/ 950882 h 4911218"/>
              <a:gd name="connsiteX26" fmla="*/ 2649894 w 4105469"/>
              <a:gd name="connsiteY26" fmla="*/ 810922 h 4911218"/>
              <a:gd name="connsiteX27" fmla="*/ 2286000 w 4105469"/>
              <a:gd name="connsiteY27" fmla="*/ 792261 h 4911218"/>
              <a:gd name="connsiteX28" fmla="*/ 2099388 w 4105469"/>
              <a:gd name="connsiteY28" fmla="*/ 848245 h 4911218"/>
              <a:gd name="connsiteX29" fmla="*/ 1772816 w 4105469"/>
              <a:gd name="connsiteY29" fmla="*/ 997535 h 4911218"/>
              <a:gd name="connsiteX30" fmla="*/ 1576873 w 4105469"/>
              <a:gd name="connsiteY30" fmla="*/ 1174816 h 4911218"/>
              <a:gd name="connsiteX31" fmla="*/ 1558212 w 4105469"/>
              <a:gd name="connsiteY31" fmla="*/ 1398751 h 4911218"/>
              <a:gd name="connsiteX32" fmla="*/ 1567543 w 4105469"/>
              <a:gd name="connsiteY32" fmla="*/ 1706661 h 4911218"/>
              <a:gd name="connsiteX33" fmla="*/ 1670179 w 4105469"/>
              <a:gd name="connsiteY33" fmla="*/ 2070555 h 4911218"/>
              <a:gd name="connsiteX34" fmla="*/ 1866122 w 4105469"/>
              <a:gd name="connsiteY34" fmla="*/ 2331812 h 4911218"/>
              <a:gd name="connsiteX35" fmla="*/ 2052735 w 4105469"/>
              <a:gd name="connsiteY35" fmla="*/ 2481102 h 4911218"/>
              <a:gd name="connsiteX36" fmla="*/ 2136710 w 4105469"/>
              <a:gd name="connsiteY36" fmla="*/ 2499763 h 4911218"/>
              <a:gd name="connsiteX37" fmla="*/ 2295331 w 4105469"/>
              <a:gd name="connsiteY37" fmla="*/ 2509094 h 4911218"/>
              <a:gd name="connsiteX38" fmla="*/ 2621902 w 4105469"/>
              <a:gd name="connsiteY38" fmla="*/ 2639722 h 4911218"/>
              <a:gd name="connsiteX39" fmla="*/ 2780522 w 4105469"/>
              <a:gd name="connsiteY39" fmla="*/ 2761020 h 4911218"/>
              <a:gd name="connsiteX40" fmla="*/ 2920482 w 4105469"/>
              <a:gd name="connsiteY40" fmla="*/ 2910310 h 4911218"/>
              <a:gd name="connsiteX41" fmla="*/ 3088433 w 4105469"/>
              <a:gd name="connsiteY41" fmla="*/ 3152906 h 4911218"/>
              <a:gd name="connsiteX42" fmla="*/ 3321698 w 4105469"/>
              <a:gd name="connsiteY42" fmla="*/ 3619437 h 4911218"/>
              <a:gd name="connsiteX43" fmla="*/ 3424335 w 4105469"/>
              <a:gd name="connsiteY43" fmla="*/ 3750065 h 4911218"/>
              <a:gd name="connsiteX44" fmla="*/ 3573624 w 4105469"/>
              <a:gd name="connsiteY44" fmla="*/ 3787388 h 4911218"/>
              <a:gd name="connsiteX45" fmla="*/ 3694922 w 4105469"/>
              <a:gd name="connsiteY45" fmla="*/ 3871363 h 4911218"/>
              <a:gd name="connsiteX46" fmla="*/ 3722914 w 4105469"/>
              <a:gd name="connsiteY46" fmla="*/ 3955339 h 4911218"/>
              <a:gd name="connsiteX47" fmla="*/ 3806890 w 4105469"/>
              <a:gd name="connsiteY47" fmla="*/ 4627143 h 4911218"/>
              <a:gd name="connsiteX48" fmla="*/ 4086808 w 4105469"/>
              <a:gd name="connsiteY48" fmla="*/ 4655135 h 4911218"/>
              <a:gd name="connsiteX49" fmla="*/ 4105469 w 4105469"/>
              <a:gd name="connsiteY49" fmla="*/ 4804424 h 4911218"/>
              <a:gd name="connsiteX50" fmla="*/ 2967135 w 4105469"/>
              <a:gd name="connsiteY50" fmla="*/ 4869739 h 4911218"/>
              <a:gd name="connsiteX51" fmla="*/ 2855167 w 4105469"/>
              <a:gd name="connsiteY51" fmla="*/ 4888400 h 4911218"/>
              <a:gd name="connsiteX52" fmla="*/ 2761861 w 4105469"/>
              <a:gd name="connsiteY52" fmla="*/ 4253918 h 4911218"/>
              <a:gd name="connsiteX53" fmla="*/ 2761861 w 4105469"/>
              <a:gd name="connsiteY53" fmla="*/ 4169943 h 4911218"/>
              <a:gd name="connsiteX54" fmla="*/ 2733869 w 4105469"/>
              <a:gd name="connsiteY54" fmla="*/ 4011322 h 4911218"/>
              <a:gd name="connsiteX55" fmla="*/ 2687216 w 4105469"/>
              <a:gd name="connsiteY55" fmla="*/ 3796718 h 4911218"/>
              <a:gd name="connsiteX56" fmla="*/ 3088433 w 4105469"/>
              <a:gd name="connsiteY56" fmla="*/ 3759396 h 4911218"/>
              <a:gd name="connsiteX57" fmla="*/ 2957804 w 4105469"/>
              <a:gd name="connsiteY57" fmla="*/ 3470147 h 4911218"/>
              <a:gd name="connsiteX58" fmla="*/ 2771192 w 4105469"/>
              <a:gd name="connsiteY58" fmla="*/ 3087592 h 4911218"/>
              <a:gd name="connsiteX59" fmla="*/ 2453951 w 4105469"/>
              <a:gd name="connsiteY59" fmla="*/ 2826335 h 4911218"/>
              <a:gd name="connsiteX60" fmla="*/ 2024743 w 4105469"/>
              <a:gd name="connsiteY60" fmla="*/ 2714367 h 4911218"/>
              <a:gd name="connsiteX61" fmla="*/ 1959428 w 4105469"/>
              <a:gd name="connsiteY61" fmla="*/ 2667714 h 4911218"/>
              <a:gd name="connsiteX62" fmla="*/ 1754155 w 4105469"/>
              <a:gd name="connsiteY62" fmla="*/ 2583739 h 4911218"/>
              <a:gd name="connsiteX63" fmla="*/ 1698171 w 4105469"/>
              <a:gd name="connsiteY63" fmla="*/ 2602400 h 4911218"/>
              <a:gd name="connsiteX64" fmla="*/ 1567543 w 4105469"/>
              <a:gd name="connsiteY64" fmla="*/ 2322482 h 4911218"/>
              <a:gd name="connsiteX65" fmla="*/ 1352939 w 4105469"/>
              <a:gd name="connsiteY65" fmla="*/ 1417412 h 4911218"/>
              <a:gd name="connsiteX66" fmla="*/ 1240971 w 4105469"/>
              <a:gd name="connsiteY66" fmla="*/ 1165486 h 4911218"/>
              <a:gd name="connsiteX67" fmla="*/ 774441 w 4105469"/>
              <a:gd name="connsiteY67" fmla="*/ 1249461 h 4911218"/>
              <a:gd name="connsiteX68" fmla="*/ 578498 w 4105469"/>
              <a:gd name="connsiteY68" fmla="*/ 1296114 h 4911218"/>
              <a:gd name="connsiteX69" fmla="*/ 335902 w 4105469"/>
              <a:gd name="connsiteY69" fmla="*/ 1314776 h 4911218"/>
              <a:gd name="connsiteX70" fmla="*/ 139959 w 4105469"/>
              <a:gd name="connsiteY70" fmla="*/ 1305445 h 4911218"/>
              <a:gd name="connsiteX71" fmla="*/ 55984 w 4105469"/>
              <a:gd name="connsiteY71" fmla="*/ 1305445 h 4911218"/>
              <a:gd name="connsiteX72" fmla="*/ 0 w 4105469"/>
              <a:gd name="connsiteY72" fmla="*/ 1305445 h 4911218"/>
              <a:gd name="connsiteX73" fmla="*/ 9331 w 4105469"/>
              <a:gd name="connsiteY73" fmla="*/ 1128163 h 4911218"/>
              <a:gd name="connsiteX74" fmla="*/ 373224 w 4105469"/>
              <a:gd name="connsiteY74" fmla="*/ 1109502 h 4911218"/>
              <a:gd name="connsiteX75" fmla="*/ 559837 w 4105469"/>
              <a:gd name="connsiteY75" fmla="*/ 1081510 h 4911218"/>
              <a:gd name="connsiteX76" fmla="*/ 643812 w 4105469"/>
              <a:gd name="connsiteY76" fmla="*/ 428367 h 4911218"/>
              <a:gd name="connsiteX77" fmla="*/ 914400 w 4105469"/>
              <a:gd name="connsiteY77" fmla="*/ 400376 h 4911218"/>
              <a:gd name="connsiteX78" fmla="*/ 808511 w 4105469"/>
              <a:gd name="connsiteY78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30016 w 4105469"/>
              <a:gd name="connsiteY14" fmla="*/ 316400 h 4911218"/>
              <a:gd name="connsiteX15" fmla="*/ 2351314 w 4105469"/>
              <a:gd name="connsiteY15" fmla="*/ 269747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407298 w 4105469"/>
              <a:gd name="connsiteY23" fmla="*/ 950882 h 4911218"/>
              <a:gd name="connsiteX24" fmla="*/ 2649894 w 4105469"/>
              <a:gd name="connsiteY24" fmla="*/ 950882 h 4911218"/>
              <a:gd name="connsiteX25" fmla="*/ 2649894 w 4105469"/>
              <a:gd name="connsiteY25" fmla="*/ 810922 h 4911218"/>
              <a:gd name="connsiteX26" fmla="*/ 2286000 w 4105469"/>
              <a:gd name="connsiteY26" fmla="*/ 792261 h 4911218"/>
              <a:gd name="connsiteX27" fmla="*/ 2099388 w 4105469"/>
              <a:gd name="connsiteY27" fmla="*/ 848245 h 4911218"/>
              <a:gd name="connsiteX28" fmla="*/ 1772816 w 4105469"/>
              <a:gd name="connsiteY28" fmla="*/ 997535 h 4911218"/>
              <a:gd name="connsiteX29" fmla="*/ 1576873 w 4105469"/>
              <a:gd name="connsiteY29" fmla="*/ 1174816 h 4911218"/>
              <a:gd name="connsiteX30" fmla="*/ 1558212 w 4105469"/>
              <a:gd name="connsiteY30" fmla="*/ 1398751 h 4911218"/>
              <a:gd name="connsiteX31" fmla="*/ 1567543 w 4105469"/>
              <a:gd name="connsiteY31" fmla="*/ 1706661 h 4911218"/>
              <a:gd name="connsiteX32" fmla="*/ 1670179 w 4105469"/>
              <a:gd name="connsiteY32" fmla="*/ 2070555 h 4911218"/>
              <a:gd name="connsiteX33" fmla="*/ 1866122 w 4105469"/>
              <a:gd name="connsiteY33" fmla="*/ 2331812 h 4911218"/>
              <a:gd name="connsiteX34" fmla="*/ 2052735 w 4105469"/>
              <a:gd name="connsiteY34" fmla="*/ 2481102 h 4911218"/>
              <a:gd name="connsiteX35" fmla="*/ 2136710 w 4105469"/>
              <a:gd name="connsiteY35" fmla="*/ 2499763 h 4911218"/>
              <a:gd name="connsiteX36" fmla="*/ 2295331 w 4105469"/>
              <a:gd name="connsiteY36" fmla="*/ 2509094 h 4911218"/>
              <a:gd name="connsiteX37" fmla="*/ 2621902 w 4105469"/>
              <a:gd name="connsiteY37" fmla="*/ 2639722 h 4911218"/>
              <a:gd name="connsiteX38" fmla="*/ 2780522 w 4105469"/>
              <a:gd name="connsiteY38" fmla="*/ 2761020 h 4911218"/>
              <a:gd name="connsiteX39" fmla="*/ 2920482 w 4105469"/>
              <a:gd name="connsiteY39" fmla="*/ 2910310 h 4911218"/>
              <a:gd name="connsiteX40" fmla="*/ 3088433 w 4105469"/>
              <a:gd name="connsiteY40" fmla="*/ 3152906 h 4911218"/>
              <a:gd name="connsiteX41" fmla="*/ 3321698 w 4105469"/>
              <a:gd name="connsiteY41" fmla="*/ 3619437 h 4911218"/>
              <a:gd name="connsiteX42" fmla="*/ 3424335 w 4105469"/>
              <a:gd name="connsiteY42" fmla="*/ 3750065 h 4911218"/>
              <a:gd name="connsiteX43" fmla="*/ 3573624 w 4105469"/>
              <a:gd name="connsiteY43" fmla="*/ 3787388 h 4911218"/>
              <a:gd name="connsiteX44" fmla="*/ 3694922 w 4105469"/>
              <a:gd name="connsiteY44" fmla="*/ 3871363 h 4911218"/>
              <a:gd name="connsiteX45" fmla="*/ 3722914 w 4105469"/>
              <a:gd name="connsiteY45" fmla="*/ 3955339 h 4911218"/>
              <a:gd name="connsiteX46" fmla="*/ 3806890 w 4105469"/>
              <a:gd name="connsiteY46" fmla="*/ 4627143 h 4911218"/>
              <a:gd name="connsiteX47" fmla="*/ 4086808 w 4105469"/>
              <a:gd name="connsiteY47" fmla="*/ 4655135 h 4911218"/>
              <a:gd name="connsiteX48" fmla="*/ 4105469 w 4105469"/>
              <a:gd name="connsiteY48" fmla="*/ 4804424 h 4911218"/>
              <a:gd name="connsiteX49" fmla="*/ 2967135 w 4105469"/>
              <a:gd name="connsiteY49" fmla="*/ 4869739 h 4911218"/>
              <a:gd name="connsiteX50" fmla="*/ 2855167 w 4105469"/>
              <a:gd name="connsiteY50" fmla="*/ 4888400 h 4911218"/>
              <a:gd name="connsiteX51" fmla="*/ 2761861 w 4105469"/>
              <a:gd name="connsiteY51" fmla="*/ 4253918 h 4911218"/>
              <a:gd name="connsiteX52" fmla="*/ 2761861 w 4105469"/>
              <a:gd name="connsiteY52" fmla="*/ 4169943 h 4911218"/>
              <a:gd name="connsiteX53" fmla="*/ 2733869 w 4105469"/>
              <a:gd name="connsiteY53" fmla="*/ 4011322 h 4911218"/>
              <a:gd name="connsiteX54" fmla="*/ 2687216 w 4105469"/>
              <a:gd name="connsiteY54" fmla="*/ 3796718 h 4911218"/>
              <a:gd name="connsiteX55" fmla="*/ 3088433 w 4105469"/>
              <a:gd name="connsiteY55" fmla="*/ 3759396 h 4911218"/>
              <a:gd name="connsiteX56" fmla="*/ 2957804 w 4105469"/>
              <a:gd name="connsiteY56" fmla="*/ 3470147 h 4911218"/>
              <a:gd name="connsiteX57" fmla="*/ 2771192 w 4105469"/>
              <a:gd name="connsiteY57" fmla="*/ 3087592 h 4911218"/>
              <a:gd name="connsiteX58" fmla="*/ 2453951 w 4105469"/>
              <a:gd name="connsiteY58" fmla="*/ 2826335 h 4911218"/>
              <a:gd name="connsiteX59" fmla="*/ 2024743 w 4105469"/>
              <a:gd name="connsiteY59" fmla="*/ 2714367 h 4911218"/>
              <a:gd name="connsiteX60" fmla="*/ 1959428 w 4105469"/>
              <a:gd name="connsiteY60" fmla="*/ 2667714 h 4911218"/>
              <a:gd name="connsiteX61" fmla="*/ 1754155 w 4105469"/>
              <a:gd name="connsiteY61" fmla="*/ 2583739 h 4911218"/>
              <a:gd name="connsiteX62" fmla="*/ 1698171 w 4105469"/>
              <a:gd name="connsiteY62" fmla="*/ 2602400 h 4911218"/>
              <a:gd name="connsiteX63" fmla="*/ 1567543 w 4105469"/>
              <a:gd name="connsiteY63" fmla="*/ 2322482 h 4911218"/>
              <a:gd name="connsiteX64" fmla="*/ 1352939 w 4105469"/>
              <a:gd name="connsiteY64" fmla="*/ 1417412 h 4911218"/>
              <a:gd name="connsiteX65" fmla="*/ 1240971 w 4105469"/>
              <a:gd name="connsiteY65" fmla="*/ 1165486 h 4911218"/>
              <a:gd name="connsiteX66" fmla="*/ 774441 w 4105469"/>
              <a:gd name="connsiteY66" fmla="*/ 1249461 h 4911218"/>
              <a:gd name="connsiteX67" fmla="*/ 578498 w 4105469"/>
              <a:gd name="connsiteY67" fmla="*/ 1296114 h 4911218"/>
              <a:gd name="connsiteX68" fmla="*/ 335902 w 4105469"/>
              <a:gd name="connsiteY68" fmla="*/ 1314776 h 4911218"/>
              <a:gd name="connsiteX69" fmla="*/ 139959 w 4105469"/>
              <a:gd name="connsiteY69" fmla="*/ 1305445 h 4911218"/>
              <a:gd name="connsiteX70" fmla="*/ 55984 w 4105469"/>
              <a:gd name="connsiteY70" fmla="*/ 1305445 h 4911218"/>
              <a:gd name="connsiteX71" fmla="*/ 0 w 4105469"/>
              <a:gd name="connsiteY71" fmla="*/ 1305445 h 4911218"/>
              <a:gd name="connsiteX72" fmla="*/ 9331 w 4105469"/>
              <a:gd name="connsiteY72" fmla="*/ 1128163 h 4911218"/>
              <a:gd name="connsiteX73" fmla="*/ 373224 w 4105469"/>
              <a:gd name="connsiteY73" fmla="*/ 1109502 h 4911218"/>
              <a:gd name="connsiteX74" fmla="*/ 559837 w 4105469"/>
              <a:gd name="connsiteY74" fmla="*/ 1081510 h 4911218"/>
              <a:gd name="connsiteX75" fmla="*/ 643812 w 4105469"/>
              <a:gd name="connsiteY75" fmla="*/ 428367 h 4911218"/>
              <a:gd name="connsiteX76" fmla="*/ 914400 w 4105469"/>
              <a:gd name="connsiteY76" fmla="*/ 400376 h 4911218"/>
              <a:gd name="connsiteX77" fmla="*/ 808511 w 4105469"/>
              <a:gd name="connsiteY77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30016 w 4105469"/>
              <a:gd name="connsiteY14" fmla="*/ 316400 h 4911218"/>
              <a:gd name="connsiteX15" fmla="*/ 2351314 w 4105469"/>
              <a:gd name="connsiteY15" fmla="*/ 269747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649894 w 4105469"/>
              <a:gd name="connsiteY23" fmla="*/ 950882 h 4911218"/>
              <a:gd name="connsiteX24" fmla="*/ 2649894 w 4105469"/>
              <a:gd name="connsiteY24" fmla="*/ 810922 h 4911218"/>
              <a:gd name="connsiteX25" fmla="*/ 2286000 w 4105469"/>
              <a:gd name="connsiteY25" fmla="*/ 792261 h 4911218"/>
              <a:gd name="connsiteX26" fmla="*/ 2099388 w 4105469"/>
              <a:gd name="connsiteY26" fmla="*/ 848245 h 4911218"/>
              <a:gd name="connsiteX27" fmla="*/ 1772816 w 4105469"/>
              <a:gd name="connsiteY27" fmla="*/ 997535 h 4911218"/>
              <a:gd name="connsiteX28" fmla="*/ 1576873 w 4105469"/>
              <a:gd name="connsiteY28" fmla="*/ 1174816 h 4911218"/>
              <a:gd name="connsiteX29" fmla="*/ 1558212 w 4105469"/>
              <a:gd name="connsiteY29" fmla="*/ 1398751 h 4911218"/>
              <a:gd name="connsiteX30" fmla="*/ 1567543 w 4105469"/>
              <a:gd name="connsiteY30" fmla="*/ 1706661 h 4911218"/>
              <a:gd name="connsiteX31" fmla="*/ 1670179 w 4105469"/>
              <a:gd name="connsiteY31" fmla="*/ 2070555 h 4911218"/>
              <a:gd name="connsiteX32" fmla="*/ 1866122 w 4105469"/>
              <a:gd name="connsiteY32" fmla="*/ 2331812 h 4911218"/>
              <a:gd name="connsiteX33" fmla="*/ 2052735 w 4105469"/>
              <a:gd name="connsiteY33" fmla="*/ 2481102 h 4911218"/>
              <a:gd name="connsiteX34" fmla="*/ 2136710 w 4105469"/>
              <a:gd name="connsiteY34" fmla="*/ 2499763 h 4911218"/>
              <a:gd name="connsiteX35" fmla="*/ 2295331 w 4105469"/>
              <a:gd name="connsiteY35" fmla="*/ 2509094 h 4911218"/>
              <a:gd name="connsiteX36" fmla="*/ 2621902 w 4105469"/>
              <a:gd name="connsiteY36" fmla="*/ 2639722 h 4911218"/>
              <a:gd name="connsiteX37" fmla="*/ 2780522 w 4105469"/>
              <a:gd name="connsiteY37" fmla="*/ 2761020 h 4911218"/>
              <a:gd name="connsiteX38" fmla="*/ 2920482 w 4105469"/>
              <a:gd name="connsiteY38" fmla="*/ 2910310 h 4911218"/>
              <a:gd name="connsiteX39" fmla="*/ 3088433 w 4105469"/>
              <a:gd name="connsiteY39" fmla="*/ 3152906 h 4911218"/>
              <a:gd name="connsiteX40" fmla="*/ 3321698 w 4105469"/>
              <a:gd name="connsiteY40" fmla="*/ 3619437 h 4911218"/>
              <a:gd name="connsiteX41" fmla="*/ 3424335 w 4105469"/>
              <a:gd name="connsiteY41" fmla="*/ 3750065 h 4911218"/>
              <a:gd name="connsiteX42" fmla="*/ 3573624 w 4105469"/>
              <a:gd name="connsiteY42" fmla="*/ 3787388 h 4911218"/>
              <a:gd name="connsiteX43" fmla="*/ 3694922 w 4105469"/>
              <a:gd name="connsiteY43" fmla="*/ 3871363 h 4911218"/>
              <a:gd name="connsiteX44" fmla="*/ 3722914 w 4105469"/>
              <a:gd name="connsiteY44" fmla="*/ 3955339 h 4911218"/>
              <a:gd name="connsiteX45" fmla="*/ 3806890 w 4105469"/>
              <a:gd name="connsiteY45" fmla="*/ 4627143 h 4911218"/>
              <a:gd name="connsiteX46" fmla="*/ 4086808 w 4105469"/>
              <a:gd name="connsiteY46" fmla="*/ 4655135 h 4911218"/>
              <a:gd name="connsiteX47" fmla="*/ 4105469 w 4105469"/>
              <a:gd name="connsiteY47" fmla="*/ 4804424 h 4911218"/>
              <a:gd name="connsiteX48" fmla="*/ 2967135 w 4105469"/>
              <a:gd name="connsiteY48" fmla="*/ 4869739 h 4911218"/>
              <a:gd name="connsiteX49" fmla="*/ 2855167 w 4105469"/>
              <a:gd name="connsiteY49" fmla="*/ 4888400 h 4911218"/>
              <a:gd name="connsiteX50" fmla="*/ 2761861 w 4105469"/>
              <a:gd name="connsiteY50" fmla="*/ 4253918 h 4911218"/>
              <a:gd name="connsiteX51" fmla="*/ 2761861 w 4105469"/>
              <a:gd name="connsiteY51" fmla="*/ 4169943 h 4911218"/>
              <a:gd name="connsiteX52" fmla="*/ 2733869 w 4105469"/>
              <a:gd name="connsiteY52" fmla="*/ 4011322 h 4911218"/>
              <a:gd name="connsiteX53" fmla="*/ 2687216 w 4105469"/>
              <a:gd name="connsiteY53" fmla="*/ 3796718 h 4911218"/>
              <a:gd name="connsiteX54" fmla="*/ 3088433 w 4105469"/>
              <a:gd name="connsiteY54" fmla="*/ 3759396 h 4911218"/>
              <a:gd name="connsiteX55" fmla="*/ 2957804 w 4105469"/>
              <a:gd name="connsiteY55" fmla="*/ 3470147 h 4911218"/>
              <a:gd name="connsiteX56" fmla="*/ 2771192 w 4105469"/>
              <a:gd name="connsiteY56" fmla="*/ 3087592 h 4911218"/>
              <a:gd name="connsiteX57" fmla="*/ 2453951 w 4105469"/>
              <a:gd name="connsiteY57" fmla="*/ 2826335 h 4911218"/>
              <a:gd name="connsiteX58" fmla="*/ 2024743 w 4105469"/>
              <a:gd name="connsiteY58" fmla="*/ 2714367 h 4911218"/>
              <a:gd name="connsiteX59" fmla="*/ 1959428 w 4105469"/>
              <a:gd name="connsiteY59" fmla="*/ 2667714 h 4911218"/>
              <a:gd name="connsiteX60" fmla="*/ 1754155 w 4105469"/>
              <a:gd name="connsiteY60" fmla="*/ 2583739 h 4911218"/>
              <a:gd name="connsiteX61" fmla="*/ 1698171 w 4105469"/>
              <a:gd name="connsiteY61" fmla="*/ 2602400 h 4911218"/>
              <a:gd name="connsiteX62" fmla="*/ 1567543 w 4105469"/>
              <a:gd name="connsiteY62" fmla="*/ 2322482 h 4911218"/>
              <a:gd name="connsiteX63" fmla="*/ 1352939 w 4105469"/>
              <a:gd name="connsiteY63" fmla="*/ 1417412 h 4911218"/>
              <a:gd name="connsiteX64" fmla="*/ 1240971 w 4105469"/>
              <a:gd name="connsiteY64" fmla="*/ 1165486 h 4911218"/>
              <a:gd name="connsiteX65" fmla="*/ 774441 w 4105469"/>
              <a:gd name="connsiteY65" fmla="*/ 1249461 h 4911218"/>
              <a:gd name="connsiteX66" fmla="*/ 578498 w 4105469"/>
              <a:gd name="connsiteY66" fmla="*/ 1296114 h 4911218"/>
              <a:gd name="connsiteX67" fmla="*/ 335902 w 4105469"/>
              <a:gd name="connsiteY67" fmla="*/ 1314776 h 4911218"/>
              <a:gd name="connsiteX68" fmla="*/ 139959 w 4105469"/>
              <a:gd name="connsiteY68" fmla="*/ 1305445 h 4911218"/>
              <a:gd name="connsiteX69" fmla="*/ 55984 w 4105469"/>
              <a:gd name="connsiteY69" fmla="*/ 1305445 h 4911218"/>
              <a:gd name="connsiteX70" fmla="*/ 0 w 4105469"/>
              <a:gd name="connsiteY70" fmla="*/ 1305445 h 4911218"/>
              <a:gd name="connsiteX71" fmla="*/ 9331 w 4105469"/>
              <a:gd name="connsiteY71" fmla="*/ 1128163 h 4911218"/>
              <a:gd name="connsiteX72" fmla="*/ 373224 w 4105469"/>
              <a:gd name="connsiteY72" fmla="*/ 1109502 h 4911218"/>
              <a:gd name="connsiteX73" fmla="*/ 559837 w 4105469"/>
              <a:gd name="connsiteY73" fmla="*/ 1081510 h 4911218"/>
              <a:gd name="connsiteX74" fmla="*/ 643812 w 4105469"/>
              <a:gd name="connsiteY74" fmla="*/ 428367 h 4911218"/>
              <a:gd name="connsiteX75" fmla="*/ 914400 w 4105469"/>
              <a:gd name="connsiteY75" fmla="*/ 400376 h 4911218"/>
              <a:gd name="connsiteX76" fmla="*/ 808511 w 4105469"/>
              <a:gd name="connsiteY76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30016 w 4105469"/>
              <a:gd name="connsiteY14" fmla="*/ 316400 h 4911218"/>
              <a:gd name="connsiteX15" fmla="*/ 2351314 w 4105469"/>
              <a:gd name="connsiteY15" fmla="*/ 269747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649894 w 4105469"/>
              <a:gd name="connsiteY23" fmla="*/ 810922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30016 w 4105469"/>
              <a:gd name="connsiteY14" fmla="*/ 316400 h 4911218"/>
              <a:gd name="connsiteX15" fmla="*/ 2351314 w 4105469"/>
              <a:gd name="connsiteY15" fmla="*/ 269747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480338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30016 w 4105469"/>
              <a:gd name="connsiteY14" fmla="*/ 316400 h 4911218"/>
              <a:gd name="connsiteX15" fmla="*/ 2351314 w 4105469"/>
              <a:gd name="connsiteY15" fmla="*/ 269747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337554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74637 w 4105469"/>
              <a:gd name="connsiteY14" fmla="*/ 350706 h 4911218"/>
              <a:gd name="connsiteX15" fmla="*/ 2351314 w 4105469"/>
              <a:gd name="connsiteY15" fmla="*/ 269747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337554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74637 w 4105469"/>
              <a:gd name="connsiteY14" fmla="*/ 350706 h 4911218"/>
              <a:gd name="connsiteX15" fmla="*/ 2404858 w 4105469"/>
              <a:gd name="connsiteY15" fmla="*/ 329781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337554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58817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74637 w 4105469"/>
              <a:gd name="connsiteY14" fmla="*/ 350706 h 4911218"/>
              <a:gd name="connsiteX15" fmla="*/ 2404858 w 4105469"/>
              <a:gd name="connsiteY15" fmla="*/ 329781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337554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24691 h 4911218"/>
              <a:gd name="connsiteX11" fmla="*/ 1658817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74637 w 4105469"/>
              <a:gd name="connsiteY14" fmla="*/ 350706 h 4911218"/>
              <a:gd name="connsiteX15" fmla="*/ 2404858 w 4105469"/>
              <a:gd name="connsiteY15" fmla="*/ 329781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337554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24691 h 4911218"/>
              <a:gd name="connsiteX11" fmla="*/ 1658817 w 4105469"/>
              <a:gd name="connsiteY11" fmla="*/ 523182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74637 w 4105469"/>
              <a:gd name="connsiteY14" fmla="*/ 350706 h 4911218"/>
              <a:gd name="connsiteX15" fmla="*/ 2404858 w 4105469"/>
              <a:gd name="connsiteY15" fmla="*/ 329781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337554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24691 h 4911218"/>
              <a:gd name="connsiteX11" fmla="*/ 1658817 w 4105469"/>
              <a:gd name="connsiteY11" fmla="*/ 523182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74637 w 4105469"/>
              <a:gd name="connsiteY14" fmla="*/ 350706 h 4911218"/>
              <a:gd name="connsiteX15" fmla="*/ 2404858 w 4105469"/>
              <a:gd name="connsiteY15" fmla="*/ 329781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337554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572421 w 4105469"/>
              <a:gd name="connsiteY73" fmla="*/ 445520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256365"/>
              <a:gd name="connsiteY0" fmla="*/ 55229 h 4911218"/>
              <a:gd name="connsiteX1" fmla="*/ 994309 w 4256365"/>
              <a:gd name="connsiteY1" fmla="*/ 0 h 4911218"/>
              <a:gd name="connsiteX2" fmla="*/ 1063690 w 4256365"/>
              <a:gd name="connsiteY2" fmla="*/ 223094 h 4911218"/>
              <a:gd name="connsiteX3" fmla="*/ 1119673 w 4256365"/>
              <a:gd name="connsiteY3" fmla="*/ 335061 h 4911218"/>
              <a:gd name="connsiteX4" fmla="*/ 1203649 w 4256365"/>
              <a:gd name="connsiteY4" fmla="*/ 419037 h 4911218"/>
              <a:gd name="connsiteX5" fmla="*/ 1296955 w 4256365"/>
              <a:gd name="connsiteY5" fmla="*/ 614980 h 4911218"/>
              <a:gd name="connsiteX6" fmla="*/ 1502228 w 4256365"/>
              <a:gd name="connsiteY6" fmla="*/ 754939 h 4911218"/>
              <a:gd name="connsiteX7" fmla="*/ 1698171 w 4256365"/>
              <a:gd name="connsiteY7" fmla="*/ 792261 h 4911218"/>
              <a:gd name="connsiteX8" fmla="*/ 1847461 w 4256365"/>
              <a:gd name="connsiteY8" fmla="*/ 726947 h 4911218"/>
              <a:gd name="connsiteX9" fmla="*/ 1651518 w 4256365"/>
              <a:gd name="connsiteY9" fmla="*/ 689624 h 4911218"/>
              <a:gd name="connsiteX10" fmla="*/ 1558212 w 4256365"/>
              <a:gd name="connsiteY10" fmla="*/ 524691 h 4911218"/>
              <a:gd name="connsiteX11" fmla="*/ 1658817 w 4256365"/>
              <a:gd name="connsiteY11" fmla="*/ 523182 h 4911218"/>
              <a:gd name="connsiteX12" fmla="*/ 1866122 w 4256365"/>
              <a:gd name="connsiteY12" fmla="*/ 642971 h 4911218"/>
              <a:gd name="connsiteX13" fmla="*/ 2258008 w 4256365"/>
              <a:gd name="connsiteY13" fmla="*/ 568327 h 4911218"/>
              <a:gd name="connsiteX14" fmla="*/ 2274637 w 4256365"/>
              <a:gd name="connsiteY14" fmla="*/ 350706 h 4911218"/>
              <a:gd name="connsiteX15" fmla="*/ 2404858 w 4256365"/>
              <a:gd name="connsiteY15" fmla="*/ 329781 h 4911218"/>
              <a:gd name="connsiteX16" fmla="*/ 2453951 w 4256365"/>
              <a:gd name="connsiteY16" fmla="*/ 577657 h 4911218"/>
              <a:gd name="connsiteX17" fmla="*/ 3573624 w 4256365"/>
              <a:gd name="connsiteY17" fmla="*/ 614980 h 4911218"/>
              <a:gd name="connsiteX18" fmla="*/ 3601616 w 4256365"/>
              <a:gd name="connsiteY18" fmla="*/ 810922 h 4911218"/>
              <a:gd name="connsiteX19" fmla="*/ 2920482 w 4256365"/>
              <a:gd name="connsiteY19" fmla="*/ 820253 h 4911218"/>
              <a:gd name="connsiteX20" fmla="*/ 2948473 w 4256365"/>
              <a:gd name="connsiteY20" fmla="*/ 1128163 h 4911218"/>
              <a:gd name="connsiteX21" fmla="*/ 2174033 w 4256365"/>
              <a:gd name="connsiteY21" fmla="*/ 1109502 h 4911218"/>
              <a:gd name="connsiteX22" fmla="*/ 2313992 w 4256365"/>
              <a:gd name="connsiteY22" fmla="*/ 997535 h 4911218"/>
              <a:gd name="connsiteX23" fmla="*/ 2337554 w 4256365"/>
              <a:gd name="connsiteY23" fmla="*/ 802346 h 4911218"/>
              <a:gd name="connsiteX24" fmla="*/ 2286000 w 4256365"/>
              <a:gd name="connsiteY24" fmla="*/ 792261 h 4911218"/>
              <a:gd name="connsiteX25" fmla="*/ 2099388 w 4256365"/>
              <a:gd name="connsiteY25" fmla="*/ 848245 h 4911218"/>
              <a:gd name="connsiteX26" fmla="*/ 1772816 w 4256365"/>
              <a:gd name="connsiteY26" fmla="*/ 997535 h 4911218"/>
              <a:gd name="connsiteX27" fmla="*/ 1576873 w 4256365"/>
              <a:gd name="connsiteY27" fmla="*/ 1174816 h 4911218"/>
              <a:gd name="connsiteX28" fmla="*/ 1558212 w 4256365"/>
              <a:gd name="connsiteY28" fmla="*/ 1398751 h 4911218"/>
              <a:gd name="connsiteX29" fmla="*/ 1567543 w 4256365"/>
              <a:gd name="connsiteY29" fmla="*/ 1706661 h 4911218"/>
              <a:gd name="connsiteX30" fmla="*/ 1670179 w 4256365"/>
              <a:gd name="connsiteY30" fmla="*/ 2070555 h 4911218"/>
              <a:gd name="connsiteX31" fmla="*/ 1866122 w 4256365"/>
              <a:gd name="connsiteY31" fmla="*/ 2331812 h 4911218"/>
              <a:gd name="connsiteX32" fmla="*/ 2052735 w 4256365"/>
              <a:gd name="connsiteY32" fmla="*/ 2481102 h 4911218"/>
              <a:gd name="connsiteX33" fmla="*/ 2136710 w 4256365"/>
              <a:gd name="connsiteY33" fmla="*/ 2499763 h 4911218"/>
              <a:gd name="connsiteX34" fmla="*/ 2295331 w 4256365"/>
              <a:gd name="connsiteY34" fmla="*/ 2509094 h 4911218"/>
              <a:gd name="connsiteX35" fmla="*/ 2621902 w 4256365"/>
              <a:gd name="connsiteY35" fmla="*/ 2639722 h 4911218"/>
              <a:gd name="connsiteX36" fmla="*/ 2780522 w 4256365"/>
              <a:gd name="connsiteY36" fmla="*/ 2761020 h 4911218"/>
              <a:gd name="connsiteX37" fmla="*/ 2920482 w 4256365"/>
              <a:gd name="connsiteY37" fmla="*/ 2910310 h 4911218"/>
              <a:gd name="connsiteX38" fmla="*/ 3088433 w 4256365"/>
              <a:gd name="connsiteY38" fmla="*/ 3152906 h 4911218"/>
              <a:gd name="connsiteX39" fmla="*/ 3321698 w 4256365"/>
              <a:gd name="connsiteY39" fmla="*/ 3619437 h 4911218"/>
              <a:gd name="connsiteX40" fmla="*/ 3424335 w 4256365"/>
              <a:gd name="connsiteY40" fmla="*/ 3750065 h 4911218"/>
              <a:gd name="connsiteX41" fmla="*/ 3573624 w 4256365"/>
              <a:gd name="connsiteY41" fmla="*/ 3787388 h 4911218"/>
              <a:gd name="connsiteX42" fmla="*/ 3694922 w 4256365"/>
              <a:gd name="connsiteY42" fmla="*/ 3871363 h 4911218"/>
              <a:gd name="connsiteX43" fmla="*/ 3722914 w 4256365"/>
              <a:gd name="connsiteY43" fmla="*/ 3955339 h 4911218"/>
              <a:gd name="connsiteX44" fmla="*/ 3806890 w 4256365"/>
              <a:gd name="connsiteY44" fmla="*/ 4627143 h 4911218"/>
              <a:gd name="connsiteX45" fmla="*/ 4256365 w 4256365"/>
              <a:gd name="connsiteY45" fmla="*/ 4637982 h 4911218"/>
              <a:gd name="connsiteX46" fmla="*/ 4105469 w 4256365"/>
              <a:gd name="connsiteY46" fmla="*/ 4804424 h 4911218"/>
              <a:gd name="connsiteX47" fmla="*/ 2967135 w 4256365"/>
              <a:gd name="connsiteY47" fmla="*/ 4869739 h 4911218"/>
              <a:gd name="connsiteX48" fmla="*/ 2855167 w 4256365"/>
              <a:gd name="connsiteY48" fmla="*/ 4888400 h 4911218"/>
              <a:gd name="connsiteX49" fmla="*/ 2761861 w 4256365"/>
              <a:gd name="connsiteY49" fmla="*/ 4253918 h 4911218"/>
              <a:gd name="connsiteX50" fmla="*/ 2761861 w 4256365"/>
              <a:gd name="connsiteY50" fmla="*/ 4169943 h 4911218"/>
              <a:gd name="connsiteX51" fmla="*/ 2733869 w 4256365"/>
              <a:gd name="connsiteY51" fmla="*/ 4011322 h 4911218"/>
              <a:gd name="connsiteX52" fmla="*/ 2687216 w 4256365"/>
              <a:gd name="connsiteY52" fmla="*/ 3796718 h 4911218"/>
              <a:gd name="connsiteX53" fmla="*/ 3088433 w 4256365"/>
              <a:gd name="connsiteY53" fmla="*/ 3759396 h 4911218"/>
              <a:gd name="connsiteX54" fmla="*/ 2957804 w 4256365"/>
              <a:gd name="connsiteY54" fmla="*/ 3470147 h 4911218"/>
              <a:gd name="connsiteX55" fmla="*/ 2771192 w 4256365"/>
              <a:gd name="connsiteY55" fmla="*/ 3087592 h 4911218"/>
              <a:gd name="connsiteX56" fmla="*/ 2453951 w 4256365"/>
              <a:gd name="connsiteY56" fmla="*/ 2826335 h 4911218"/>
              <a:gd name="connsiteX57" fmla="*/ 2024743 w 4256365"/>
              <a:gd name="connsiteY57" fmla="*/ 2714367 h 4911218"/>
              <a:gd name="connsiteX58" fmla="*/ 1959428 w 4256365"/>
              <a:gd name="connsiteY58" fmla="*/ 2667714 h 4911218"/>
              <a:gd name="connsiteX59" fmla="*/ 1754155 w 4256365"/>
              <a:gd name="connsiteY59" fmla="*/ 2583739 h 4911218"/>
              <a:gd name="connsiteX60" fmla="*/ 1698171 w 4256365"/>
              <a:gd name="connsiteY60" fmla="*/ 2602400 h 4911218"/>
              <a:gd name="connsiteX61" fmla="*/ 1567543 w 4256365"/>
              <a:gd name="connsiteY61" fmla="*/ 2322482 h 4911218"/>
              <a:gd name="connsiteX62" fmla="*/ 1352939 w 4256365"/>
              <a:gd name="connsiteY62" fmla="*/ 1417412 h 4911218"/>
              <a:gd name="connsiteX63" fmla="*/ 1240971 w 4256365"/>
              <a:gd name="connsiteY63" fmla="*/ 1165486 h 4911218"/>
              <a:gd name="connsiteX64" fmla="*/ 774441 w 4256365"/>
              <a:gd name="connsiteY64" fmla="*/ 1249461 h 4911218"/>
              <a:gd name="connsiteX65" fmla="*/ 578498 w 4256365"/>
              <a:gd name="connsiteY65" fmla="*/ 1296114 h 4911218"/>
              <a:gd name="connsiteX66" fmla="*/ 335902 w 4256365"/>
              <a:gd name="connsiteY66" fmla="*/ 1314776 h 4911218"/>
              <a:gd name="connsiteX67" fmla="*/ 139959 w 4256365"/>
              <a:gd name="connsiteY67" fmla="*/ 1305445 h 4911218"/>
              <a:gd name="connsiteX68" fmla="*/ 55984 w 4256365"/>
              <a:gd name="connsiteY68" fmla="*/ 1305445 h 4911218"/>
              <a:gd name="connsiteX69" fmla="*/ 0 w 4256365"/>
              <a:gd name="connsiteY69" fmla="*/ 1305445 h 4911218"/>
              <a:gd name="connsiteX70" fmla="*/ 9331 w 4256365"/>
              <a:gd name="connsiteY70" fmla="*/ 1128163 h 4911218"/>
              <a:gd name="connsiteX71" fmla="*/ 373224 w 4256365"/>
              <a:gd name="connsiteY71" fmla="*/ 1109502 h 4911218"/>
              <a:gd name="connsiteX72" fmla="*/ 559837 w 4256365"/>
              <a:gd name="connsiteY72" fmla="*/ 1081510 h 4911218"/>
              <a:gd name="connsiteX73" fmla="*/ 572421 w 4256365"/>
              <a:gd name="connsiteY73" fmla="*/ 445520 h 4911218"/>
              <a:gd name="connsiteX74" fmla="*/ 914400 w 4256365"/>
              <a:gd name="connsiteY74" fmla="*/ 400376 h 4911218"/>
              <a:gd name="connsiteX75" fmla="*/ 808511 w 4256365"/>
              <a:gd name="connsiteY75" fmla="*/ 55229 h 4911218"/>
              <a:gd name="connsiteX0" fmla="*/ 808511 w 4256365"/>
              <a:gd name="connsiteY0" fmla="*/ 55229 h 4911218"/>
              <a:gd name="connsiteX1" fmla="*/ 994309 w 4256365"/>
              <a:gd name="connsiteY1" fmla="*/ 0 h 4911218"/>
              <a:gd name="connsiteX2" fmla="*/ 1063690 w 4256365"/>
              <a:gd name="connsiteY2" fmla="*/ 223094 h 4911218"/>
              <a:gd name="connsiteX3" fmla="*/ 1119673 w 4256365"/>
              <a:gd name="connsiteY3" fmla="*/ 335061 h 4911218"/>
              <a:gd name="connsiteX4" fmla="*/ 1203649 w 4256365"/>
              <a:gd name="connsiteY4" fmla="*/ 419037 h 4911218"/>
              <a:gd name="connsiteX5" fmla="*/ 1296955 w 4256365"/>
              <a:gd name="connsiteY5" fmla="*/ 614980 h 4911218"/>
              <a:gd name="connsiteX6" fmla="*/ 1502228 w 4256365"/>
              <a:gd name="connsiteY6" fmla="*/ 754939 h 4911218"/>
              <a:gd name="connsiteX7" fmla="*/ 1698171 w 4256365"/>
              <a:gd name="connsiteY7" fmla="*/ 792261 h 4911218"/>
              <a:gd name="connsiteX8" fmla="*/ 1847461 w 4256365"/>
              <a:gd name="connsiteY8" fmla="*/ 726947 h 4911218"/>
              <a:gd name="connsiteX9" fmla="*/ 1651518 w 4256365"/>
              <a:gd name="connsiteY9" fmla="*/ 689624 h 4911218"/>
              <a:gd name="connsiteX10" fmla="*/ 1558212 w 4256365"/>
              <a:gd name="connsiteY10" fmla="*/ 524691 h 4911218"/>
              <a:gd name="connsiteX11" fmla="*/ 1658817 w 4256365"/>
              <a:gd name="connsiteY11" fmla="*/ 523182 h 4911218"/>
              <a:gd name="connsiteX12" fmla="*/ 1866122 w 4256365"/>
              <a:gd name="connsiteY12" fmla="*/ 642971 h 4911218"/>
              <a:gd name="connsiteX13" fmla="*/ 2258008 w 4256365"/>
              <a:gd name="connsiteY13" fmla="*/ 568327 h 4911218"/>
              <a:gd name="connsiteX14" fmla="*/ 2274637 w 4256365"/>
              <a:gd name="connsiteY14" fmla="*/ 350706 h 4911218"/>
              <a:gd name="connsiteX15" fmla="*/ 2404858 w 4256365"/>
              <a:gd name="connsiteY15" fmla="*/ 329781 h 4911218"/>
              <a:gd name="connsiteX16" fmla="*/ 2453951 w 4256365"/>
              <a:gd name="connsiteY16" fmla="*/ 577657 h 4911218"/>
              <a:gd name="connsiteX17" fmla="*/ 3573624 w 4256365"/>
              <a:gd name="connsiteY17" fmla="*/ 614980 h 4911218"/>
              <a:gd name="connsiteX18" fmla="*/ 3601616 w 4256365"/>
              <a:gd name="connsiteY18" fmla="*/ 810922 h 4911218"/>
              <a:gd name="connsiteX19" fmla="*/ 2920482 w 4256365"/>
              <a:gd name="connsiteY19" fmla="*/ 820253 h 4911218"/>
              <a:gd name="connsiteX20" fmla="*/ 2948473 w 4256365"/>
              <a:gd name="connsiteY20" fmla="*/ 1128163 h 4911218"/>
              <a:gd name="connsiteX21" fmla="*/ 2174033 w 4256365"/>
              <a:gd name="connsiteY21" fmla="*/ 1109502 h 4911218"/>
              <a:gd name="connsiteX22" fmla="*/ 2313992 w 4256365"/>
              <a:gd name="connsiteY22" fmla="*/ 997535 h 4911218"/>
              <a:gd name="connsiteX23" fmla="*/ 2337554 w 4256365"/>
              <a:gd name="connsiteY23" fmla="*/ 802346 h 4911218"/>
              <a:gd name="connsiteX24" fmla="*/ 2286000 w 4256365"/>
              <a:gd name="connsiteY24" fmla="*/ 792261 h 4911218"/>
              <a:gd name="connsiteX25" fmla="*/ 2099388 w 4256365"/>
              <a:gd name="connsiteY25" fmla="*/ 848245 h 4911218"/>
              <a:gd name="connsiteX26" fmla="*/ 1772816 w 4256365"/>
              <a:gd name="connsiteY26" fmla="*/ 997535 h 4911218"/>
              <a:gd name="connsiteX27" fmla="*/ 1576873 w 4256365"/>
              <a:gd name="connsiteY27" fmla="*/ 1174816 h 4911218"/>
              <a:gd name="connsiteX28" fmla="*/ 1558212 w 4256365"/>
              <a:gd name="connsiteY28" fmla="*/ 1398751 h 4911218"/>
              <a:gd name="connsiteX29" fmla="*/ 1567543 w 4256365"/>
              <a:gd name="connsiteY29" fmla="*/ 1706661 h 4911218"/>
              <a:gd name="connsiteX30" fmla="*/ 1670179 w 4256365"/>
              <a:gd name="connsiteY30" fmla="*/ 2070555 h 4911218"/>
              <a:gd name="connsiteX31" fmla="*/ 1866122 w 4256365"/>
              <a:gd name="connsiteY31" fmla="*/ 2331812 h 4911218"/>
              <a:gd name="connsiteX32" fmla="*/ 2052735 w 4256365"/>
              <a:gd name="connsiteY32" fmla="*/ 2481102 h 4911218"/>
              <a:gd name="connsiteX33" fmla="*/ 2136710 w 4256365"/>
              <a:gd name="connsiteY33" fmla="*/ 2499763 h 4911218"/>
              <a:gd name="connsiteX34" fmla="*/ 2295331 w 4256365"/>
              <a:gd name="connsiteY34" fmla="*/ 2509094 h 4911218"/>
              <a:gd name="connsiteX35" fmla="*/ 2621902 w 4256365"/>
              <a:gd name="connsiteY35" fmla="*/ 2639722 h 4911218"/>
              <a:gd name="connsiteX36" fmla="*/ 2780522 w 4256365"/>
              <a:gd name="connsiteY36" fmla="*/ 2761020 h 4911218"/>
              <a:gd name="connsiteX37" fmla="*/ 2920482 w 4256365"/>
              <a:gd name="connsiteY37" fmla="*/ 2910310 h 4911218"/>
              <a:gd name="connsiteX38" fmla="*/ 3088433 w 4256365"/>
              <a:gd name="connsiteY38" fmla="*/ 3152906 h 4911218"/>
              <a:gd name="connsiteX39" fmla="*/ 3321698 w 4256365"/>
              <a:gd name="connsiteY39" fmla="*/ 3619437 h 4911218"/>
              <a:gd name="connsiteX40" fmla="*/ 3424335 w 4256365"/>
              <a:gd name="connsiteY40" fmla="*/ 3750065 h 4911218"/>
              <a:gd name="connsiteX41" fmla="*/ 3573624 w 4256365"/>
              <a:gd name="connsiteY41" fmla="*/ 3787388 h 4911218"/>
              <a:gd name="connsiteX42" fmla="*/ 3694922 w 4256365"/>
              <a:gd name="connsiteY42" fmla="*/ 3871363 h 4911218"/>
              <a:gd name="connsiteX43" fmla="*/ 3722914 w 4256365"/>
              <a:gd name="connsiteY43" fmla="*/ 3955339 h 4911218"/>
              <a:gd name="connsiteX44" fmla="*/ 3806890 w 4256365"/>
              <a:gd name="connsiteY44" fmla="*/ 4627143 h 4911218"/>
              <a:gd name="connsiteX45" fmla="*/ 4256365 w 4256365"/>
              <a:gd name="connsiteY45" fmla="*/ 4637982 h 4911218"/>
              <a:gd name="connsiteX46" fmla="*/ 4185786 w 4256365"/>
              <a:gd name="connsiteY46" fmla="*/ 4847306 h 4911218"/>
              <a:gd name="connsiteX47" fmla="*/ 2967135 w 4256365"/>
              <a:gd name="connsiteY47" fmla="*/ 4869739 h 4911218"/>
              <a:gd name="connsiteX48" fmla="*/ 2855167 w 4256365"/>
              <a:gd name="connsiteY48" fmla="*/ 4888400 h 4911218"/>
              <a:gd name="connsiteX49" fmla="*/ 2761861 w 4256365"/>
              <a:gd name="connsiteY49" fmla="*/ 4253918 h 4911218"/>
              <a:gd name="connsiteX50" fmla="*/ 2761861 w 4256365"/>
              <a:gd name="connsiteY50" fmla="*/ 4169943 h 4911218"/>
              <a:gd name="connsiteX51" fmla="*/ 2733869 w 4256365"/>
              <a:gd name="connsiteY51" fmla="*/ 4011322 h 4911218"/>
              <a:gd name="connsiteX52" fmla="*/ 2687216 w 4256365"/>
              <a:gd name="connsiteY52" fmla="*/ 3796718 h 4911218"/>
              <a:gd name="connsiteX53" fmla="*/ 3088433 w 4256365"/>
              <a:gd name="connsiteY53" fmla="*/ 3759396 h 4911218"/>
              <a:gd name="connsiteX54" fmla="*/ 2957804 w 4256365"/>
              <a:gd name="connsiteY54" fmla="*/ 3470147 h 4911218"/>
              <a:gd name="connsiteX55" fmla="*/ 2771192 w 4256365"/>
              <a:gd name="connsiteY55" fmla="*/ 3087592 h 4911218"/>
              <a:gd name="connsiteX56" fmla="*/ 2453951 w 4256365"/>
              <a:gd name="connsiteY56" fmla="*/ 2826335 h 4911218"/>
              <a:gd name="connsiteX57" fmla="*/ 2024743 w 4256365"/>
              <a:gd name="connsiteY57" fmla="*/ 2714367 h 4911218"/>
              <a:gd name="connsiteX58" fmla="*/ 1959428 w 4256365"/>
              <a:gd name="connsiteY58" fmla="*/ 2667714 h 4911218"/>
              <a:gd name="connsiteX59" fmla="*/ 1754155 w 4256365"/>
              <a:gd name="connsiteY59" fmla="*/ 2583739 h 4911218"/>
              <a:gd name="connsiteX60" fmla="*/ 1698171 w 4256365"/>
              <a:gd name="connsiteY60" fmla="*/ 2602400 h 4911218"/>
              <a:gd name="connsiteX61" fmla="*/ 1567543 w 4256365"/>
              <a:gd name="connsiteY61" fmla="*/ 2322482 h 4911218"/>
              <a:gd name="connsiteX62" fmla="*/ 1352939 w 4256365"/>
              <a:gd name="connsiteY62" fmla="*/ 1417412 h 4911218"/>
              <a:gd name="connsiteX63" fmla="*/ 1240971 w 4256365"/>
              <a:gd name="connsiteY63" fmla="*/ 1165486 h 4911218"/>
              <a:gd name="connsiteX64" fmla="*/ 774441 w 4256365"/>
              <a:gd name="connsiteY64" fmla="*/ 1249461 h 4911218"/>
              <a:gd name="connsiteX65" fmla="*/ 578498 w 4256365"/>
              <a:gd name="connsiteY65" fmla="*/ 1296114 h 4911218"/>
              <a:gd name="connsiteX66" fmla="*/ 335902 w 4256365"/>
              <a:gd name="connsiteY66" fmla="*/ 1314776 h 4911218"/>
              <a:gd name="connsiteX67" fmla="*/ 139959 w 4256365"/>
              <a:gd name="connsiteY67" fmla="*/ 1305445 h 4911218"/>
              <a:gd name="connsiteX68" fmla="*/ 55984 w 4256365"/>
              <a:gd name="connsiteY68" fmla="*/ 1305445 h 4911218"/>
              <a:gd name="connsiteX69" fmla="*/ 0 w 4256365"/>
              <a:gd name="connsiteY69" fmla="*/ 1305445 h 4911218"/>
              <a:gd name="connsiteX70" fmla="*/ 9331 w 4256365"/>
              <a:gd name="connsiteY70" fmla="*/ 1128163 h 4911218"/>
              <a:gd name="connsiteX71" fmla="*/ 373224 w 4256365"/>
              <a:gd name="connsiteY71" fmla="*/ 1109502 h 4911218"/>
              <a:gd name="connsiteX72" fmla="*/ 559837 w 4256365"/>
              <a:gd name="connsiteY72" fmla="*/ 1081510 h 4911218"/>
              <a:gd name="connsiteX73" fmla="*/ 572421 w 4256365"/>
              <a:gd name="connsiteY73" fmla="*/ 445520 h 4911218"/>
              <a:gd name="connsiteX74" fmla="*/ 914400 w 4256365"/>
              <a:gd name="connsiteY74" fmla="*/ 400376 h 4911218"/>
              <a:gd name="connsiteX75" fmla="*/ 808511 w 4256365"/>
              <a:gd name="connsiteY75" fmla="*/ 55229 h 4911218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36710 w 4256365"/>
              <a:gd name="connsiteY33" fmla="*/ 2499763 h 4942550"/>
              <a:gd name="connsiteX34" fmla="*/ 2295331 w 4256365"/>
              <a:gd name="connsiteY34" fmla="*/ 2509094 h 4942550"/>
              <a:gd name="connsiteX35" fmla="*/ 2621902 w 4256365"/>
              <a:gd name="connsiteY35" fmla="*/ 2639722 h 4942550"/>
              <a:gd name="connsiteX36" fmla="*/ 2780522 w 4256365"/>
              <a:gd name="connsiteY36" fmla="*/ 2761020 h 4942550"/>
              <a:gd name="connsiteX37" fmla="*/ 2920482 w 4256365"/>
              <a:gd name="connsiteY37" fmla="*/ 2910310 h 4942550"/>
              <a:gd name="connsiteX38" fmla="*/ 3088433 w 4256365"/>
              <a:gd name="connsiteY38" fmla="*/ 3152906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36710 w 4256365"/>
              <a:gd name="connsiteY33" fmla="*/ 2499763 h 4942550"/>
              <a:gd name="connsiteX34" fmla="*/ 2295331 w 4256365"/>
              <a:gd name="connsiteY34" fmla="*/ 2509094 h 4942550"/>
              <a:gd name="connsiteX35" fmla="*/ 2621902 w 4256365"/>
              <a:gd name="connsiteY35" fmla="*/ 2639722 h 4942550"/>
              <a:gd name="connsiteX36" fmla="*/ 2780522 w 4256365"/>
              <a:gd name="connsiteY36" fmla="*/ 2761020 h 4942550"/>
              <a:gd name="connsiteX37" fmla="*/ 2920482 w 4256365"/>
              <a:gd name="connsiteY37" fmla="*/ 2910310 h 4942550"/>
              <a:gd name="connsiteX38" fmla="*/ 3088434 w 4256365"/>
              <a:gd name="connsiteY38" fmla="*/ 3152906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36710 w 4256365"/>
              <a:gd name="connsiteY33" fmla="*/ 2499763 h 4942550"/>
              <a:gd name="connsiteX34" fmla="*/ 2295331 w 4256365"/>
              <a:gd name="connsiteY34" fmla="*/ 2509094 h 4942550"/>
              <a:gd name="connsiteX35" fmla="*/ 2621902 w 4256365"/>
              <a:gd name="connsiteY35" fmla="*/ 2639722 h 4942550"/>
              <a:gd name="connsiteX36" fmla="*/ 2780522 w 4256365"/>
              <a:gd name="connsiteY36" fmla="*/ 2761020 h 4942550"/>
              <a:gd name="connsiteX37" fmla="*/ 2920482 w 4256365"/>
              <a:gd name="connsiteY37" fmla="*/ 2910310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36710 w 4256365"/>
              <a:gd name="connsiteY33" fmla="*/ 2499763 h 4942550"/>
              <a:gd name="connsiteX34" fmla="*/ 2295331 w 4256365"/>
              <a:gd name="connsiteY34" fmla="*/ 2509094 h 4942550"/>
              <a:gd name="connsiteX35" fmla="*/ 2621902 w 4256365"/>
              <a:gd name="connsiteY35" fmla="*/ 2639722 h 4942550"/>
              <a:gd name="connsiteX36" fmla="*/ 2780522 w 4256365"/>
              <a:gd name="connsiteY36" fmla="*/ 2761020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36710 w 4256365"/>
              <a:gd name="connsiteY33" fmla="*/ 2499763 h 4942550"/>
              <a:gd name="connsiteX34" fmla="*/ 2295331 w 4256365"/>
              <a:gd name="connsiteY34" fmla="*/ 2509094 h 4942550"/>
              <a:gd name="connsiteX35" fmla="*/ 2621902 w 4256365"/>
              <a:gd name="connsiteY35" fmla="*/ 2639722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36710 w 4256365"/>
              <a:gd name="connsiteY33" fmla="*/ 2499763 h 4942550"/>
              <a:gd name="connsiteX34" fmla="*/ 2295331 w 4256365"/>
              <a:gd name="connsiteY34" fmla="*/ 2509094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36710 w 4256365"/>
              <a:gd name="connsiteY33" fmla="*/ 2499763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834471 w 4256365"/>
              <a:gd name="connsiteY59" fmla="*/ 2643774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84867 h 4942550"/>
              <a:gd name="connsiteX59" fmla="*/ 1834471 w 4256365"/>
              <a:gd name="connsiteY59" fmla="*/ 2643774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45027 w 4256365"/>
              <a:gd name="connsiteY56" fmla="*/ 2852065 h 4942550"/>
              <a:gd name="connsiteX57" fmla="*/ 2024743 w 4256365"/>
              <a:gd name="connsiteY57" fmla="*/ 2714367 h 4942550"/>
              <a:gd name="connsiteX58" fmla="*/ 1959428 w 4256365"/>
              <a:gd name="connsiteY58" fmla="*/ 2684867 h 4942550"/>
              <a:gd name="connsiteX59" fmla="*/ 1834471 w 4256365"/>
              <a:gd name="connsiteY59" fmla="*/ 2643774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17649 w 4256365"/>
              <a:gd name="connsiteY55" fmla="*/ 3053286 h 4942550"/>
              <a:gd name="connsiteX56" fmla="*/ 2445027 w 4256365"/>
              <a:gd name="connsiteY56" fmla="*/ 2852065 h 4942550"/>
              <a:gd name="connsiteX57" fmla="*/ 2024743 w 4256365"/>
              <a:gd name="connsiteY57" fmla="*/ 2714367 h 4942550"/>
              <a:gd name="connsiteX58" fmla="*/ 1959428 w 4256365"/>
              <a:gd name="connsiteY58" fmla="*/ 2684867 h 4942550"/>
              <a:gd name="connsiteX59" fmla="*/ 1834471 w 4256365"/>
              <a:gd name="connsiteY59" fmla="*/ 2643774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17042 w 4256365"/>
              <a:gd name="connsiteY53" fmla="*/ 3759396 h 4942550"/>
              <a:gd name="connsiteX54" fmla="*/ 2957804 w 4256365"/>
              <a:gd name="connsiteY54" fmla="*/ 3470147 h 4942550"/>
              <a:gd name="connsiteX55" fmla="*/ 2717649 w 4256365"/>
              <a:gd name="connsiteY55" fmla="*/ 3053286 h 4942550"/>
              <a:gd name="connsiteX56" fmla="*/ 2445027 w 4256365"/>
              <a:gd name="connsiteY56" fmla="*/ 2852065 h 4942550"/>
              <a:gd name="connsiteX57" fmla="*/ 2024743 w 4256365"/>
              <a:gd name="connsiteY57" fmla="*/ 2714367 h 4942550"/>
              <a:gd name="connsiteX58" fmla="*/ 1959428 w 4256365"/>
              <a:gd name="connsiteY58" fmla="*/ 2684867 h 4942550"/>
              <a:gd name="connsiteX59" fmla="*/ 1834471 w 4256365"/>
              <a:gd name="connsiteY59" fmla="*/ 2643774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17042 w 4256365"/>
              <a:gd name="connsiteY53" fmla="*/ 3759396 h 4942550"/>
              <a:gd name="connsiteX54" fmla="*/ 2913184 w 4256365"/>
              <a:gd name="connsiteY54" fmla="*/ 3410112 h 4942550"/>
              <a:gd name="connsiteX55" fmla="*/ 2717649 w 4256365"/>
              <a:gd name="connsiteY55" fmla="*/ 3053286 h 4942550"/>
              <a:gd name="connsiteX56" fmla="*/ 2445027 w 4256365"/>
              <a:gd name="connsiteY56" fmla="*/ 2852065 h 4942550"/>
              <a:gd name="connsiteX57" fmla="*/ 2024743 w 4256365"/>
              <a:gd name="connsiteY57" fmla="*/ 2714367 h 4942550"/>
              <a:gd name="connsiteX58" fmla="*/ 1959428 w 4256365"/>
              <a:gd name="connsiteY58" fmla="*/ 2684867 h 4942550"/>
              <a:gd name="connsiteX59" fmla="*/ 1834471 w 4256365"/>
              <a:gd name="connsiteY59" fmla="*/ 2643774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286407 w 4256365"/>
              <a:gd name="connsiteY33" fmla="*/ 2466212 h 4942550"/>
              <a:gd name="connsiteX34" fmla="*/ 2595129 w 4256365"/>
              <a:gd name="connsiteY34" fmla="*/ 2596840 h 4942550"/>
              <a:gd name="connsiteX35" fmla="*/ 2780522 w 4256365"/>
              <a:gd name="connsiteY35" fmla="*/ 2692408 h 4942550"/>
              <a:gd name="connsiteX36" fmla="*/ 2982951 w 4256365"/>
              <a:gd name="connsiteY36" fmla="*/ 2876004 h 4942550"/>
              <a:gd name="connsiteX37" fmla="*/ 3115207 w 4256365"/>
              <a:gd name="connsiteY37" fmla="*/ 3144330 h 4942550"/>
              <a:gd name="connsiteX38" fmla="*/ 3321698 w 4256365"/>
              <a:gd name="connsiteY38" fmla="*/ 3619437 h 4942550"/>
              <a:gd name="connsiteX39" fmla="*/ 3424335 w 4256365"/>
              <a:gd name="connsiteY39" fmla="*/ 3750065 h 4942550"/>
              <a:gd name="connsiteX40" fmla="*/ 3573624 w 4256365"/>
              <a:gd name="connsiteY40" fmla="*/ 3787388 h 4942550"/>
              <a:gd name="connsiteX41" fmla="*/ 3694922 w 4256365"/>
              <a:gd name="connsiteY41" fmla="*/ 3871363 h 4942550"/>
              <a:gd name="connsiteX42" fmla="*/ 3722914 w 4256365"/>
              <a:gd name="connsiteY42" fmla="*/ 3955339 h 4942550"/>
              <a:gd name="connsiteX43" fmla="*/ 3806890 w 4256365"/>
              <a:gd name="connsiteY43" fmla="*/ 4627143 h 4942550"/>
              <a:gd name="connsiteX44" fmla="*/ 4256365 w 4256365"/>
              <a:gd name="connsiteY44" fmla="*/ 4637982 h 4942550"/>
              <a:gd name="connsiteX45" fmla="*/ 4185786 w 4256365"/>
              <a:gd name="connsiteY45" fmla="*/ 4847306 h 4942550"/>
              <a:gd name="connsiteX46" fmla="*/ 3011755 w 4256365"/>
              <a:gd name="connsiteY46" fmla="*/ 4929773 h 4942550"/>
              <a:gd name="connsiteX47" fmla="*/ 2855167 w 4256365"/>
              <a:gd name="connsiteY47" fmla="*/ 4888400 h 4942550"/>
              <a:gd name="connsiteX48" fmla="*/ 2761861 w 4256365"/>
              <a:gd name="connsiteY48" fmla="*/ 4253918 h 4942550"/>
              <a:gd name="connsiteX49" fmla="*/ 2761861 w 4256365"/>
              <a:gd name="connsiteY49" fmla="*/ 4169943 h 4942550"/>
              <a:gd name="connsiteX50" fmla="*/ 2733869 w 4256365"/>
              <a:gd name="connsiteY50" fmla="*/ 4011322 h 4942550"/>
              <a:gd name="connsiteX51" fmla="*/ 2687216 w 4256365"/>
              <a:gd name="connsiteY51" fmla="*/ 3796718 h 4942550"/>
              <a:gd name="connsiteX52" fmla="*/ 3017042 w 4256365"/>
              <a:gd name="connsiteY52" fmla="*/ 3759396 h 4942550"/>
              <a:gd name="connsiteX53" fmla="*/ 2913184 w 4256365"/>
              <a:gd name="connsiteY53" fmla="*/ 3410112 h 4942550"/>
              <a:gd name="connsiteX54" fmla="*/ 2717649 w 4256365"/>
              <a:gd name="connsiteY54" fmla="*/ 3053286 h 4942550"/>
              <a:gd name="connsiteX55" fmla="*/ 2445027 w 4256365"/>
              <a:gd name="connsiteY55" fmla="*/ 2852065 h 4942550"/>
              <a:gd name="connsiteX56" fmla="*/ 2024743 w 4256365"/>
              <a:gd name="connsiteY56" fmla="*/ 2714367 h 4942550"/>
              <a:gd name="connsiteX57" fmla="*/ 1959428 w 4256365"/>
              <a:gd name="connsiteY57" fmla="*/ 2684867 h 4942550"/>
              <a:gd name="connsiteX58" fmla="*/ 1834471 w 4256365"/>
              <a:gd name="connsiteY58" fmla="*/ 2643774 h 4942550"/>
              <a:gd name="connsiteX59" fmla="*/ 1698171 w 4256365"/>
              <a:gd name="connsiteY59" fmla="*/ 2602400 h 4942550"/>
              <a:gd name="connsiteX60" fmla="*/ 1567543 w 4256365"/>
              <a:gd name="connsiteY60" fmla="*/ 2322482 h 4942550"/>
              <a:gd name="connsiteX61" fmla="*/ 1352939 w 4256365"/>
              <a:gd name="connsiteY61" fmla="*/ 1417412 h 4942550"/>
              <a:gd name="connsiteX62" fmla="*/ 1240971 w 4256365"/>
              <a:gd name="connsiteY62" fmla="*/ 1165486 h 4942550"/>
              <a:gd name="connsiteX63" fmla="*/ 774441 w 4256365"/>
              <a:gd name="connsiteY63" fmla="*/ 1249461 h 4942550"/>
              <a:gd name="connsiteX64" fmla="*/ 578498 w 4256365"/>
              <a:gd name="connsiteY64" fmla="*/ 1296114 h 4942550"/>
              <a:gd name="connsiteX65" fmla="*/ 335902 w 4256365"/>
              <a:gd name="connsiteY65" fmla="*/ 1314776 h 4942550"/>
              <a:gd name="connsiteX66" fmla="*/ 139959 w 4256365"/>
              <a:gd name="connsiteY66" fmla="*/ 1305445 h 4942550"/>
              <a:gd name="connsiteX67" fmla="*/ 55984 w 4256365"/>
              <a:gd name="connsiteY67" fmla="*/ 1305445 h 4942550"/>
              <a:gd name="connsiteX68" fmla="*/ 0 w 4256365"/>
              <a:gd name="connsiteY68" fmla="*/ 1305445 h 4942550"/>
              <a:gd name="connsiteX69" fmla="*/ 9331 w 4256365"/>
              <a:gd name="connsiteY69" fmla="*/ 1128163 h 4942550"/>
              <a:gd name="connsiteX70" fmla="*/ 373224 w 4256365"/>
              <a:gd name="connsiteY70" fmla="*/ 1109502 h 4942550"/>
              <a:gd name="connsiteX71" fmla="*/ 559837 w 4256365"/>
              <a:gd name="connsiteY71" fmla="*/ 1081510 h 4942550"/>
              <a:gd name="connsiteX72" fmla="*/ 572421 w 4256365"/>
              <a:gd name="connsiteY72" fmla="*/ 445520 h 4942550"/>
              <a:gd name="connsiteX73" fmla="*/ 914400 w 4256365"/>
              <a:gd name="connsiteY73" fmla="*/ 400376 h 4942550"/>
              <a:gd name="connsiteX74" fmla="*/ 808511 w 4256365"/>
              <a:gd name="connsiteY74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286407 w 4256365"/>
              <a:gd name="connsiteY33" fmla="*/ 2466212 h 4942550"/>
              <a:gd name="connsiteX34" fmla="*/ 2595129 w 4256365"/>
              <a:gd name="connsiteY34" fmla="*/ 2596840 h 4942550"/>
              <a:gd name="connsiteX35" fmla="*/ 2780522 w 4256365"/>
              <a:gd name="connsiteY35" fmla="*/ 2692408 h 4942550"/>
              <a:gd name="connsiteX36" fmla="*/ 2982951 w 4256365"/>
              <a:gd name="connsiteY36" fmla="*/ 2876004 h 4942550"/>
              <a:gd name="connsiteX37" fmla="*/ 3115207 w 4256365"/>
              <a:gd name="connsiteY37" fmla="*/ 3144330 h 4942550"/>
              <a:gd name="connsiteX38" fmla="*/ 3321698 w 4256365"/>
              <a:gd name="connsiteY38" fmla="*/ 3619437 h 4942550"/>
              <a:gd name="connsiteX39" fmla="*/ 3424335 w 4256365"/>
              <a:gd name="connsiteY39" fmla="*/ 3750065 h 4942550"/>
              <a:gd name="connsiteX40" fmla="*/ 3573624 w 4256365"/>
              <a:gd name="connsiteY40" fmla="*/ 3787388 h 4942550"/>
              <a:gd name="connsiteX41" fmla="*/ 3694922 w 4256365"/>
              <a:gd name="connsiteY41" fmla="*/ 3871363 h 4942550"/>
              <a:gd name="connsiteX42" fmla="*/ 3722914 w 4256365"/>
              <a:gd name="connsiteY42" fmla="*/ 3955339 h 4942550"/>
              <a:gd name="connsiteX43" fmla="*/ 3806890 w 4256365"/>
              <a:gd name="connsiteY43" fmla="*/ 4627143 h 4942550"/>
              <a:gd name="connsiteX44" fmla="*/ 4256365 w 4256365"/>
              <a:gd name="connsiteY44" fmla="*/ 4637982 h 4942550"/>
              <a:gd name="connsiteX45" fmla="*/ 4185786 w 4256365"/>
              <a:gd name="connsiteY45" fmla="*/ 4847306 h 4942550"/>
              <a:gd name="connsiteX46" fmla="*/ 3011755 w 4256365"/>
              <a:gd name="connsiteY46" fmla="*/ 4929773 h 4942550"/>
              <a:gd name="connsiteX47" fmla="*/ 2855167 w 4256365"/>
              <a:gd name="connsiteY47" fmla="*/ 4888400 h 4942550"/>
              <a:gd name="connsiteX48" fmla="*/ 2761861 w 4256365"/>
              <a:gd name="connsiteY48" fmla="*/ 4253918 h 4942550"/>
              <a:gd name="connsiteX49" fmla="*/ 2761861 w 4256365"/>
              <a:gd name="connsiteY49" fmla="*/ 4169943 h 4942550"/>
              <a:gd name="connsiteX50" fmla="*/ 2733869 w 4256365"/>
              <a:gd name="connsiteY50" fmla="*/ 4011322 h 4942550"/>
              <a:gd name="connsiteX51" fmla="*/ 2687216 w 4256365"/>
              <a:gd name="connsiteY51" fmla="*/ 3796718 h 4942550"/>
              <a:gd name="connsiteX52" fmla="*/ 3017042 w 4256365"/>
              <a:gd name="connsiteY52" fmla="*/ 3759396 h 4942550"/>
              <a:gd name="connsiteX53" fmla="*/ 2913184 w 4256365"/>
              <a:gd name="connsiteY53" fmla="*/ 3410112 h 4942550"/>
              <a:gd name="connsiteX54" fmla="*/ 2717649 w 4256365"/>
              <a:gd name="connsiteY54" fmla="*/ 3053286 h 4942550"/>
              <a:gd name="connsiteX55" fmla="*/ 2445027 w 4256365"/>
              <a:gd name="connsiteY55" fmla="*/ 2852065 h 4942550"/>
              <a:gd name="connsiteX56" fmla="*/ 2024743 w 4256365"/>
              <a:gd name="connsiteY56" fmla="*/ 2714367 h 4942550"/>
              <a:gd name="connsiteX57" fmla="*/ 1959428 w 4256365"/>
              <a:gd name="connsiteY57" fmla="*/ 2684867 h 4942550"/>
              <a:gd name="connsiteX58" fmla="*/ 1834471 w 4256365"/>
              <a:gd name="connsiteY58" fmla="*/ 2643774 h 4942550"/>
              <a:gd name="connsiteX59" fmla="*/ 1698171 w 4256365"/>
              <a:gd name="connsiteY59" fmla="*/ 2602400 h 4942550"/>
              <a:gd name="connsiteX60" fmla="*/ 1567543 w 4256365"/>
              <a:gd name="connsiteY60" fmla="*/ 2322482 h 4942550"/>
              <a:gd name="connsiteX61" fmla="*/ 1240971 w 4256365"/>
              <a:gd name="connsiteY61" fmla="*/ 1165486 h 4942550"/>
              <a:gd name="connsiteX62" fmla="*/ 774441 w 4256365"/>
              <a:gd name="connsiteY62" fmla="*/ 1249461 h 4942550"/>
              <a:gd name="connsiteX63" fmla="*/ 578498 w 4256365"/>
              <a:gd name="connsiteY63" fmla="*/ 1296114 h 4942550"/>
              <a:gd name="connsiteX64" fmla="*/ 335902 w 4256365"/>
              <a:gd name="connsiteY64" fmla="*/ 1314776 h 4942550"/>
              <a:gd name="connsiteX65" fmla="*/ 139959 w 4256365"/>
              <a:gd name="connsiteY65" fmla="*/ 1305445 h 4942550"/>
              <a:gd name="connsiteX66" fmla="*/ 55984 w 4256365"/>
              <a:gd name="connsiteY66" fmla="*/ 1305445 h 4942550"/>
              <a:gd name="connsiteX67" fmla="*/ 0 w 4256365"/>
              <a:gd name="connsiteY67" fmla="*/ 1305445 h 4942550"/>
              <a:gd name="connsiteX68" fmla="*/ 9331 w 4256365"/>
              <a:gd name="connsiteY68" fmla="*/ 1128163 h 4942550"/>
              <a:gd name="connsiteX69" fmla="*/ 373224 w 4256365"/>
              <a:gd name="connsiteY69" fmla="*/ 1109502 h 4942550"/>
              <a:gd name="connsiteX70" fmla="*/ 559837 w 4256365"/>
              <a:gd name="connsiteY70" fmla="*/ 1081510 h 4942550"/>
              <a:gd name="connsiteX71" fmla="*/ 572421 w 4256365"/>
              <a:gd name="connsiteY71" fmla="*/ 445520 h 4942550"/>
              <a:gd name="connsiteX72" fmla="*/ 914400 w 4256365"/>
              <a:gd name="connsiteY72" fmla="*/ 400376 h 4942550"/>
              <a:gd name="connsiteX73" fmla="*/ 808511 w 4256365"/>
              <a:gd name="connsiteY73" fmla="*/ 55229 h 494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256365" h="4942550">
                <a:moveTo>
                  <a:pt x="808511" y="55229"/>
                </a:moveTo>
                <a:lnTo>
                  <a:pt x="994309" y="0"/>
                </a:lnTo>
                <a:lnTo>
                  <a:pt x="1063690" y="223094"/>
                </a:lnTo>
                <a:cubicBezTo>
                  <a:pt x="1104279" y="324568"/>
                  <a:pt x="1077325" y="292713"/>
                  <a:pt x="1119673" y="335061"/>
                </a:cubicBezTo>
                <a:lnTo>
                  <a:pt x="1203649" y="419037"/>
                </a:lnTo>
                <a:lnTo>
                  <a:pt x="1296955" y="614980"/>
                </a:lnTo>
                <a:lnTo>
                  <a:pt x="1502228" y="754939"/>
                </a:lnTo>
                <a:lnTo>
                  <a:pt x="1698171" y="792261"/>
                </a:lnTo>
                <a:lnTo>
                  <a:pt x="1847461" y="726947"/>
                </a:lnTo>
                <a:lnTo>
                  <a:pt x="1651518" y="689624"/>
                </a:lnTo>
                <a:lnTo>
                  <a:pt x="1558212" y="524691"/>
                </a:lnTo>
                <a:lnTo>
                  <a:pt x="1658817" y="523182"/>
                </a:lnTo>
                <a:lnTo>
                  <a:pt x="1866122" y="642971"/>
                </a:lnTo>
                <a:lnTo>
                  <a:pt x="2258008" y="568327"/>
                </a:lnTo>
                <a:lnTo>
                  <a:pt x="2274637" y="350706"/>
                </a:lnTo>
                <a:lnTo>
                  <a:pt x="2404858" y="329781"/>
                </a:lnTo>
                <a:lnTo>
                  <a:pt x="2453951" y="577657"/>
                </a:lnTo>
                <a:lnTo>
                  <a:pt x="3573624" y="614980"/>
                </a:lnTo>
                <a:lnTo>
                  <a:pt x="3601616" y="810922"/>
                </a:lnTo>
                <a:lnTo>
                  <a:pt x="2920482" y="820253"/>
                </a:lnTo>
                <a:lnTo>
                  <a:pt x="2948473" y="1128163"/>
                </a:lnTo>
                <a:lnTo>
                  <a:pt x="2174033" y="1109502"/>
                </a:lnTo>
                <a:lnTo>
                  <a:pt x="2313992" y="997535"/>
                </a:lnTo>
                <a:lnTo>
                  <a:pt x="2337554" y="802346"/>
                </a:lnTo>
                <a:lnTo>
                  <a:pt x="2286000" y="792261"/>
                </a:lnTo>
                <a:lnTo>
                  <a:pt x="2099388" y="848245"/>
                </a:lnTo>
                <a:lnTo>
                  <a:pt x="1772816" y="997535"/>
                </a:lnTo>
                <a:lnTo>
                  <a:pt x="1576873" y="1174816"/>
                </a:lnTo>
                <a:lnTo>
                  <a:pt x="1558212" y="1398751"/>
                </a:lnTo>
                <a:lnTo>
                  <a:pt x="1567543" y="1706661"/>
                </a:lnTo>
                <a:lnTo>
                  <a:pt x="1670179" y="2070555"/>
                </a:lnTo>
                <a:lnTo>
                  <a:pt x="1866122" y="2331812"/>
                </a:lnTo>
                <a:lnTo>
                  <a:pt x="2043811" y="2412492"/>
                </a:lnTo>
                <a:lnTo>
                  <a:pt x="2286407" y="2466212"/>
                </a:lnTo>
                <a:lnTo>
                  <a:pt x="2595129" y="2596840"/>
                </a:lnTo>
                <a:lnTo>
                  <a:pt x="2780522" y="2692408"/>
                </a:lnTo>
                <a:lnTo>
                  <a:pt x="2982951" y="2876004"/>
                </a:lnTo>
                <a:lnTo>
                  <a:pt x="3115207" y="3144330"/>
                </a:lnTo>
                <a:lnTo>
                  <a:pt x="3321698" y="3619437"/>
                </a:lnTo>
                <a:lnTo>
                  <a:pt x="3424335" y="3750065"/>
                </a:lnTo>
                <a:lnTo>
                  <a:pt x="3573624" y="3787388"/>
                </a:lnTo>
                <a:lnTo>
                  <a:pt x="3694922" y="3871363"/>
                </a:lnTo>
                <a:lnTo>
                  <a:pt x="3722914" y="3955339"/>
                </a:lnTo>
                <a:lnTo>
                  <a:pt x="3806890" y="4627143"/>
                </a:lnTo>
                <a:lnTo>
                  <a:pt x="4256365" y="4637982"/>
                </a:lnTo>
                <a:lnTo>
                  <a:pt x="4185786" y="4847306"/>
                </a:lnTo>
                <a:lnTo>
                  <a:pt x="3011755" y="4929773"/>
                </a:lnTo>
                <a:cubicBezTo>
                  <a:pt x="2896770" y="4958519"/>
                  <a:pt x="2855167" y="4936202"/>
                  <a:pt x="2855167" y="4888400"/>
                </a:cubicBezTo>
                <a:lnTo>
                  <a:pt x="2761861" y="4253918"/>
                </a:lnTo>
                <a:lnTo>
                  <a:pt x="2761861" y="4169943"/>
                </a:lnTo>
                <a:lnTo>
                  <a:pt x="2733869" y="4011322"/>
                </a:lnTo>
                <a:lnTo>
                  <a:pt x="2687216" y="3796718"/>
                </a:lnTo>
                <a:lnTo>
                  <a:pt x="3017042" y="3759396"/>
                </a:lnTo>
                <a:lnTo>
                  <a:pt x="2913184" y="3410112"/>
                </a:lnTo>
                <a:lnTo>
                  <a:pt x="2717649" y="3053286"/>
                </a:lnTo>
                <a:lnTo>
                  <a:pt x="2445027" y="2852065"/>
                </a:lnTo>
                <a:lnTo>
                  <a:pt x="2024743" y="2714367"/>
                </a:lnTo>
                <a:lnTo>
                  <a:pt x="1959428" y="2684867"/>
                </a:lnTo>
                <a:lnTo>
                  <a:pt x="1834471" y="2643774"/>
                </a:lnTo>
                <a:lnTo>
                  <a:pt x="1698171" y="2602400"/>
                </a:lnTo>
                <a:lnTo>
                  <a:pt x="1567543" y="2322482"/>
                </a:lnTo>
                <a:lnTo>
                  <a:pt x="1240971" y="1165486"/>
                </a:lnTo>
                <a:lnTo>
                  <a:pt x="774441" y="1249461"/>
                </a:lnTo>
                <a:lnTo>
                  <a:pt x="578498" y="1296114"/>
                </a:lnTo>
                <a:lnTo>
                  <a:pt x="335902" y="1314776"/>
                </a:lnTo>
                <a:lnTo>
                  <a:pt x="139959" y="1305445"/>
                </a:lnTo>
                <a:lnTo>
                  <a:pt x="55984" y="1305445"/>
                </a:lnTo>
                <a:lnTo>
                  <a:pt x="0" y="1305445"/>
                </a:lnTo>
                <a:lnTo>
                  <a:pt x="9331" y="1128163"/>
                </a:lnTo>
                <a:lnTo>
                  <a:pt x="373224" y="1109502"/>
                </a:lnTo>
                <a:lnTo>
                  <a:pt x="559837" y="1081510"/>
                </a:lnTo>
                <a:lnTo>
                  <a:pt x="572421" y="445520"/>
                </a:lnTo>
                <a:lnTo>
                  <a:pt x="914400" y="400376"/>
                </a:lnTo>
                <a:lnTo>
                  <a:pt x="808511" y="5522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D92892D-B7F9-3A74-1BD1-EADBC4AA4CCE}"/>
              </a:ext>
            </a:extLst>
          </p:cNvPr>
          <p:cNvSpPr/>
          <p:nvPr/>
        </p:nvSpPr>
        <p:spPr>
          <a:xfrm>
            <a:off x="3607156" y="1933985"/>
            <a:ext cx="2488844" cy="4186137"/>
          </a:xfrm>
          <a:custGeom>
            <a:avLst/>
            <a:gdLst>
              <a:gd name="connsiteX0" fmla="*/ 1464906 w 2295330"/>
              <a:gd name="connsiteY0" fmla="*/ 3676261 h 3788229"/>
              <a:gd name="connsiteX1" fmla="*/ 1408922 w 2295330"/>
              <a:gd name="connsiteY1" fmla="*/ 3265714 h 3788229"/>
              <a:gd name="connsiteX2" fmla="*/ 1073020 w 2295330"/>
              <a:gd name="connsiteY2" fmla="*/ 3228392 h 3788229"/>
              <a:gd name="connsiteX3" fmla="*/ 1063689 w 2295330"/>
              <a:gd name="connsiteY3" fmla="*/ 3153747 h 3788229"/>
              <a:gd name="connsiteX4" fmla="*/ 1194318 w 2295330"/>
              <a:gd name="connsiteY4" fmla="*/ 3125755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08718 w 2295330"/>
              <a:gd name="connsiteY30" fmla="*/ 2603241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464906 w 2295330"/>
              <a:gd name="connsiteY0" fmla="*/ 3676261 h 3788229"/>
              <a:gd name="connsiteX1" fmla="*/ 1408922 w 2295330"/>
              <a:gd name="connsiteY1" fmla="*/ 3265714 h 3788229"/>
              <a:gd name="connsiteX2" fmla="*/ 1116489 w 2295330"/>
              <a:gd name="connsiteY2" fmla="*/ 3451161 h 3788229"/>
              <a:gd name="connsiteX3" fmla="*/ 1063689 w 2295330"/>
              <a:gd name="connsiteY3" fmla="*/ 3153747 h 3788229"/>
              <a:gd name="connsiteX4" fmla="*/ 1194318 w 2295330"/>
              <a:gd name="connsiteY4" fmla="*/ 3125755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08718 w 2295330"/>
              <a:gd name="connsiteY30" fmla="*/ 2603241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464906 w 2295330"/>
              <a:gd name="connsiteY0" fmla="*/ 3676261 h 3788229"/>
              <a:gd name="connsiteX1" fmla="*/ 1408922 w 2295330"/>
              <a:gd name="connsiteY1" fmla="*/ 3265714 h 3788229"/>
              <a:gd name="connsiteX2" fmla="*/ 1116489 w 2295330"/>
              <a:gd name="connsiteY2" fmla="*/ 3451161 h 3788229"/>
              <a:gd name="connsiteX3" fmla="*/ 1081077 w 2295330"/>
              <a:gd name="connsiteY3" fmla="*/ 3239428 h 3788229"/>
              <a:gd name="connsiteX4" fmla="*/ 1194318 w 2295330"/>
              <a:gd name="connsiteY4" fmla="*/ 3125755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08718 w 2295330"/>
              <a:gd name="connsiteY30" fmla="*/ 2603241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464906 w 2295330"/>
              <a:gd name="connsiteY0" fmla="*/ 3676261 h 3788229"/>
              <a:gd name="connsiteX1" fmla="*/ 1408922 w 2295330"/>
              <a:gd name="connsiteY1" fmla="*/ 3265714 h 3788229"/>
              <a:gd name="connsiteX2" fmla="*/ 1116489 w 2295330"/>
              <a:gd name="connsiteY2" fmla="*/ 3451161 h 3788229"/>
              <a:gd name="connsiteX3" fmla="*/ 1081077 w 2295330"/>
              <a:gd name="connsiteY3" fmla="*/ 3239428 h 3788229"/>
              <a:gd name="connsiteX4" fmla="*/ 1203012 w 2295330"/>
              <a:gd name="connsiteY4" fmla="*/ 3220003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08718 w 2295330"/>
              <a:gd name="connsiteY30" fmla="*/ 2603241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464906 w 2295330"/>
              <a:gd name="connsiteY0" fmla="*/ 3676261 h 3788229"/>
              <a:gd name="connsiteX1" fmla="*/ 1426310 w 2295330"/>
              <a:gd name="connsiteY1" fmla="*/ 3351394 h 3788229"/>
              <a:gd name="connsiteX2" fmla="*/ 1116489 w 2295330"/>
              <a:gd name="connsiteY2" fmla="*/ 3451161 h 3788229"/>
              <a:gd name="connsiteX3" fmla="*/ 1081077 w 2295330"/>
              <a:gd name="connsiteY3" fmla="*/ 3239428 h 3788229"/>
              <a:gd name="connsiteX4" fmla="*/ 1203012 w 2295330"/>
              <a:gd name="connsiteY4" fmla="*/ 3220003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08718 w 2295330"/>
              <a:gd name="connsiteY30" fmla="*/ 2603241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464906 w 2295330"/>
              <a:gd name="connsiteY0" fmla="*/ 3676261 h 3788229"/>
              <a:gd name="connsiteX1" fmla="*/ 1426310 w 2295330"/>
              <a:gd name="connsiteY1" fmla="*/ 3411371 h 3788229"/>
              <a:gd name="connsiteX2" fmla="*/ 1116489 w 2295330"/>
              <a:gd name="connsiteY2" fmla="*/ 3451161 h 3788229"/>
              <a:gd name="connsiteX3" fmla="*/ 1081077 w 2295330"/>
              <a:gd name="connsiteY3" fmla="*/ 3239428 h 3788229"/>
              <a:gd name="connsiteX4" fmla="*/ 1203012 w 2295330"/>
              <a:gd name="connsiteY4" fmla="*/ 3220003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08718 w 2295330"/>
              <a:gd name="connsiteY30" fmla="*/ 2603241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543151 w 2295330"/>
              <a:gd name="connsiteY0" fmla="*/ 3804782 h 3804782"/>
              <a:gd name="connsiteX1" fmla="*/ 1426310 w 2295330"/>
              <a:gd name="connsiteY1" fmla="*/ 3411371 h 3804782"/>
              <a:gd name="connsiteX2" fmla="*/ 1116489 w 2295330"/>
              <a:gd name="connsiteY2" fmla="*/ 3451161 h 3804782"/>
              <a:gd name="connsiteX3" fmla="*/ 1081077 w 2295330"/>
              <a:gd name="connsiteY3" fmla="*/ 3239428 h 3804782"/>
              <a:gd name="connsiteX4" fmla="*/ 1203012 w 2295330"/>
              <a:gd name="connsiteY4" fmla="*/ 3220003 h 3804782"/>
              <a:gd name="connsiteX5" fmla="*/ 1101012 w 2295330"/>
              <a:gd name="connsiteY5" fmla="*/ 2146041 h 3804782"/>
              <a:gd name="connsiteX6" fmla="*/ 335902 w 2295330"/>
              <a:gd name="connsiteY6" fmla="*/ 2099388 h 3804782"/>
              <a:gd name="connsiteX7" fmla="*/ 559836 w 2295330"/>
              <a:gd name="connsiteY7" fmla="*/ 1940767 h 3804782"/>
              <a:gd name="connsiteX8" fmla="*/ 615820 w 2295330"/>
              <a:gd name="connsiteY8" fmla="*/ 1464906 h 3804782"/>
              <a:gd name="connsiteX9" fmla="*/ 0 w 2295330"/>
              <a:gd name="connsiteY9" fmla="*/ 1446245 h 3804782"/>
              <a:gd name="connsiteX10" fmla="*/ 111967 w 2295330"/>
              <a:gd name="connsiteY10" fmla="*/ 1287624 h 3804782"/>
              <a:gd name="connsiteX11" fmla="*/ 653142 w 2295330"/>
              <a:gd name="connsiteY11" fmla="*/ 1278294 h 3804782"/>
              <a:gd name="connsiteX12" fmla="*/ 877077 w 2295330"/>
              <a:gd name="connsiteY12" fmla="*/ 1287624 h 3804782"/>
              <a:gd name="connsiteX13" fmla="*/ 923730 w 2295330"/>
              <a:gd name="connsiteY13" fmla="*/ 1268963 h 3804782"/>
              <a:gd name="connsiteX14" fmla="*/ 606489 w 2295330"/>
              <a:gd name="connsiteY14" fmla="*/ 233265 h 3804782"/>
              <a:gd name="connsiteX15" fmla="*/ 447869 w 2295330"/>
              <a:gd name="connsiteY15" fmla="*/ 149290 h 3804782"/>
              <a:gd name="connsiteX16" fmla="*/ 18661 w 2295330"/>
              <a:gd name="connsiteY16" fmla="*/ 214604 h 3804782"/>
              <a:gd name="connsiteX17" fmla="*/ 0 w 2295330"/>
              <a:gd name="connsiteY17" fmla="*/ 139959 h 3804782"/>
              <a:gd name="connsiteX18" fmla="*/ 718457 w 2295330"/>
              <a:gd name="connsiteY18" fmla="*/ 0 h 3804782"/>
              <a:gd name="connsiteX19" fmla="*/ 1054359 w 2295330"/>
              <a:gd name="connsiteY19" fmla="*/ 1166326 h 3804782"/>
              <a:gd name="connsiteX20" fmla="*/ 1129004 w 2295330"/>
              <a:gd name="connsiteY20" fmla="*/ 1436914 h 3804782"/>
              <a:gd name="connsiteX21" fmla="*/ 1315616 w 2295330"/>
              <a:gd name="connsiteY21" fmla="*/ 1520890 h 3804782"/>
              <a:gd name="connsiteX22" fmla="*/ 1716832 w 2295330"/>
              <a:gd name="connsiteY22" fmla="*/ 1632857 h 3804782"/>
              <a:gd name="connsiteX23" fmla="*/ 1987420 w 2295330"/>
              <a:gd name="connsiteY23" fmla="*/ 1754155 h 3804782"/>
              <a:gd name="connsiteX24" fmla="*/ 2071396 w 2295330"/>
              <a:gd name="connsiteY24" fmla="*/ 1866122 h 3804782"/>
              <a:gd name="connsiteX25" fmla="*/ 2071396 w 2295330"/>
              <a:gd name="connsiteY25" fmla="*/ 2006082 h 3804782"/>
              <a:gd name="connsiteX26" fmla="*/ 1996751 w 2295330"/>
              <a:gd name="connsiteY26" fmla="*/ 2043404 h 3804782"/>
              <a:gd name="connsiteX27" fmla="*/ 1688840 w 2295330"/>
              <a:gd name="connsiteY27" fmla="*/ 2062065 h 3804782"/>
              <a:gd name="connsiteX28" fmla="*/ 1278294 w 2295330"/>
              <a:gd name="connsiteY28" fmla="*/ 2052735 h 3804782"/>
              <a:gd name="connsiteX29" fmla="*/ 1334277 w 2295330"/>
              <a:gd name="connsiteY29" fmla="*/ 2547257 h 3804782"/>
              <a:gd name="connsiteX30" fmla="*/ 2108718 w 2295330"/>
              <a:gd name="connsiteY30" fmla="*/ 2603241 h 3804782"/>
              <a:gd name="connsiteX31" fmla="*/ 2295330 w 2295330"/>
              <a:gd name="connsiteY31" fmla="*/ 3722914 h 3804782"/>
              <a:gd name="connsiteX32" fmla="*/ 2052734 w 2295330"/>
              <a:gd name="connsiteY32" fmla="*/ 3788229 h 3804782"/>
              <a:gd name="connsiteX33" fmla="*/ 2034073 w 2295330"/>
              <a:gd name="connsiteY33" fmla="*/ 3732245 h 3804782"/>
              <a:gd name="connsiteX34" fmla="*/ 1543151 w 2295330"/>
              <a:gd name="connsiteY34" fmla="*/ 3804782 h 3804782"/>
              <a:gd name="connsiteX0" fmla="*/ 1543151 w 2295330"/>
              <a:gd name="connsiteY0" fmla="*/ 3804782 h 3804782"/>
              <a:gd name="connsiteX1" fmla="*/ 1426310 w 2295330"/>
              <a:gd name="connsiteY1" fmla="*/ 3411371 h 3804782"/>
              <a:gd name="connsiteX2" fmla="*/ 1116489 w 2295330"/>
              <a:gd name="connsiteY2" fmla="*/ 3451161 h 3804782"/>
              <a:gd name="connsiteX3" fmla="*/ 1081077 w 2295330"/>
              <a:gd name="connsiteY3" fmla="*/ 3239428 h 3804782"/>
              <a:gd name="connsiteX4" fmla="*/ 1203012 w 2295330"/>
              <a:gd name="connsiteY4" fmla="*/ 3220003 h 3804782"/>
              <a:gd name="connsiteX5" fmla="*/ 1101012 w 2295330"/>
              <a:gd name="connsiteY5" fmla="*/ 2146041 h 3804782"/>
              <a:gd name="connsiteX6" fmla="*/ 335902 w 2295330"/>
              <a:gd name="connsiteY6" fmla="*/ 2099388 h 3804782"/>
              <a:gd name="connsiteX7" fmla="*/ 559836 w 2295330"/>
              <a:gd name="connsiteY7" fmla="*/ 1940767 h 3804782"/>
              <a:gd name="connsiteX8" fmla="*/ 615820 w 2295330"/>
              <a:gd name="connsiteY8" fmla="*/ 1464906 h 3804782"/>
              <a:gd name="connsiteX9" fmla="*/ 0 w 2295330"/>
              <a:gd name="connsiteY9" fmla="*/ 1446245 h 3804782"/>
              <a:gd name="connsiteX10" fmla="*/ 111967 w 2295330"/>
              <a:gd name="connsiteY10" fmla="*/ 1287624 h 3804782"/>
              <a:gd name="connsiteX11" fmla="*/ 653142 w 2295330"/>
              <a:gd name="connsiteY11" fmla="*/ 1278294 h 3804782"/>
              <a:gd name="connsiteX12" fmla="*/ 877077 w 2295330"/>
              <a:gd name="connsiteY12" fmla="*/ 1287624 h 3804782"/>
              <a:gd name="connsiteX13" fmla="*/ 923730 w 2295330"/>
              <a:gd name="connsiteY13" fmla="*/ 1268963 h 3804782"/>
              <a:gd name="connsiteX14" fmla="*/ 606489 w 2295330"/>
              <a:gd name="connsiteY14" fmla="*/ 233265 h 3804782"/>
              <a:gd name="connsiteX15" fmla="*/ 447869 w 2295330"/>
              <a:gd name="connsiteY15" fmla="*/ 149290 h 3804782"/>
              <a:gd name="connsiteX16" fmla="*/ 18661 w 2295330"/>
              <a:gd name="connsiteY16" fmla="*/ 214604 h 3804782"/>
              <a:gd name="connsiteX17" fmla="*/ 0 w 2295330"/>
              <a:gd name="connsiteY17" fmla="*/ 139959 h 3804782"/>
              <a:gd name="connsiteX18" fmla="*/ 718457 w 2295330"/>
              <a:gd name="connsiteY18" fmla="*/ 0 h 3804782"/>
              <a:gd name="connsiteX19" fmla="*/ 1054359 w 2295330"/>
              <a:gd name="connsiteY19" fmla="*/ 1166326 h 3804782"/>
              <a:gd name="connsiteX20" fmla="*/ 1129004 w 2295330"/>
              <a:gd name="connsiteY20" fmla="*/ 1436914 h 3804782"/>
              <a:gd name="connsiteX21" fmla="*/ 1315616 w 2295330"/>
              <a:gd name="connsiteY21" fmla="*/ 1520890 h 3804782"/>
              <a:gd name="connsiteX22" fmla="*/ 1716832 w 2295330"/>
              <a:gd name="connsiteY22" fmla="*/ 1632857 h 3804782"/>
              <a:gd name="connsiteX23" fmla="*/ 1987420 w 2295330"/>
              <a:gd name="connsiteY23" fmla="*/ 1754155 h 3804782"/>
              <a:gd name="connsiteX24" fmla="*/ 2071396 w 2295330"/>
              <a:gd name="connsiteY24" fmla="*/ 1866122 h 3804782"/>
              <a:gd name="connsiteX25" fmla="*/ 2071396 w 2295330"/>
              <a:gd name="connsiteY25" fmla="*/ 2006082 h 3804782"/>
              <a:gd name="connsiteX26" fmla="*/ 1996751 w 2295330"/>
              <a:gd name="connsiteY26" fmla="*/ 2043404 h 3804782"/>
              <a:gd name="connsiteX27" fmla="*/ 1688840 w 2295330"/>
              <a:gd name="connsiteY27" fmla="*/ 2062065 h 3804782"/>
              <a:gd name="connsiteX28" fmla="*/ 1278294 w 2295330"/>
              <a:gd name="connsiteY28" fmla="*/ 2052735 h 3804782"/>
              <a:gd name="connsiteX29" fmla="*/ 1334277 w 2295330"/>
              <a:gd name="connsiteY29" fmla="*/ 2547257 h 3804782"/>
              <a:gd name="connsiteX30" fmla="*/ 2108718 w 2295330"/>
              <a:gd name="connsiteY30" fmla="*/ 2603241 h 3804782"/>
              <a:gd name="connsiteX31" fmla="*/ 2295330 w 2295330"/>
              <a:gd name="connsiteY31" fmla="*/ 3722914 h 3804782"/>
              <a:gd name="connsiteX32" fmla="*/ 2052734 w 2295330"/>
              <a:gd name="connsiteY32" fmla="*/ 3788229 h 3804782"/>
              <a:gd name="connsiteX33" fmla="*/ 1973217 w 2295330"/>
              <a:gd name="connsiteY33" fmla="*/ 3775085 h 3804782"/>
              <a:gd name="connsiteX34" fmla="*/ 1543151 w 2295330"/>
              <a:gd name="connsiteY34" fmla="*/ 3804782 h 380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5330" h="3804782">
                <a:moveTo>
                  <a:pt x="1543151" y="3804782"/>
                </a:moveTo>
                <a:lnTo>
                  <a:pt x="1426310" y="3411371"/>
                </a:lnTo>
                <a:lnTo>
                  <a:pt x="1116489" y="3451161"/>
                </a:lnTo>
                <a:lnTo>
                  <a:pt x="1081077" y="3239428"/>
                </a:lnTo>
                <a:lnTo>
                  <a:pt x="1203012" y="3220003"/>
                </a:lnTo>
                <a:lnTo>
                  <a:pt x="1101012" y="2146041"/>
                </a:lnTo>
                <a:lnTo>
                  <a:pt x="335902" y="2099388"/>
                </a:lnTo>
                <a:lnTo>
                  <a:pt x="559836" y="1940767"/>
                </a:lnTo>
                <a:lnTo>
                  <a:pt x="615820" y="1464906"/>
                </a:lnTo>
                <a:lnTo>
                  <a:pt x="0" y="1446245"/>
                </a:lnTo>
                <a:lnTo>
                  <a:pt x="111967" y="1287624"/>
                </a:lnTo>
                <a:lnTo>
                  <a:pt x="653142" y="1278294"/>
                </a:lnTo>
                <a:lnTo>
                  <a:pt x="877077" y="1287624"/>
                </a:lnTo>
                <a:lnTo>
                  <a:pt x="923730" y="1268963"/>
                </a:lnTo>
                <a:lnTo>
                  <a:pt x="606489" y="233265"/>
                </a:lnTo>
                <a:lnTo>
                  <a:pt x="447869" y="149290"/>
                </a:lnTo>
                <a:lnTo>
                  <a:pt x="18661" y="214604"/>
                </a:lnTo>
                <a:lnTo>
                  <a:pt x="0" y="139959"/>
                </a:lnTo>
                <a:lnTo>
                  <a:pt x="718457" y="0"/>
                </a:lnTo>
                <a:lnTo>
                  <a:pt x="1054359" y="1166326"/>
                </a:lnTo>
                <a:lnTo>
                  <a:pt x="1129004" y="1436914"/>
                </a:lnTo>
                <a:lnTo>
                  <a:pt x="1315616" y="1520890"/>
                </a:lnTo>
                <a:lnTo>
                  <a:pt x="1716832" y="1632857"/>
                </a:lnTo>
                <a:lnTo>
                  <a:pt x="1987420" y="1754155"/>
                </a:lnTo>
                <a:lnTo>
                  <a:pt x="2071396" y="1866122"/>
                </a:lnTo>
                <a:lnTo>
                  <a:pt x="2071396" y="2006082"/>
                </a:lnTo>
                <a:lnTo>
                  <a:pt x="1996751" y="2043404"/>
                </a:lnTo>
                <a:lnTo>
                  <a:pt x="1688840" y="2062065"/>
                </a:lnTo>
                <a:lnTo>
                  <a:pt x="1278294" y="2052735"/>
                </a:lnTo>
                <a:lnTo>
                  <a:pt x="1334277" y="2547257"/>
                </a:lnTo>
                <a:lnTo>
                  <a:pt x="2108718" y="2603241"/>
                </a:lnTo>
                <a:lnTo>
                  <a:pt x="2295330" y="3722914"/>
                </a:lnTo>
                <a:lnTo>
                  <a:pt x="2052734" y="3788229"/>
                </a:lnTo>
                <a:lnTo>
                  <a:pt x="1973217" y="3775085"/>
                </a:lnTo>
                <a:lnTo>
                  <a:pt x="1543151" y="3804782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FA39E8-AB52-47DB-94CE-F7B2DCE59E17}"/>
              </a:ext>
            </a:extLst>
          </p:cNvPr>
          <p:cNvSpPr txBox="1"/>
          <p:nvPr/>
        </p:nvSpPr>
        <p:spPr>
          <a:xfrm>
            <a:off x="467672" y="3140732"/>
            <a:ext cx="2197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Temporary traffic signal installed at Central Ave/North Valley Rd.</a:t>
            </a:r>
          </a:p>
        </p:txBody>
      </p:sp>
      <p:pic>
        <p:nvPicPr>
          <p:cNvPr id="15" name="Graphic 14" descr="Traffic light with solid fill">
            <a:extLst>
              <a:ext uri="{FF2B5EF4-FFF2-40B4-BE49-F238E27FC236}">
                <a16:creationId xmlns:a16="http://schemas.microsoft.com/office/drawing/2014/main" id="{CB47FD70-0F71-FC6E-3272-B1FCCB3A9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891" y="2167080"/>
            <a:ext cx="914400" cy="9144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1E1073-82C5-A05B-7C45-2127394D0229}"/>
              </a:ext>
            </a:extLst>
          </p:cNvPr>
          <p:cNvCxnSpPr>
            <a:cxnSpLocks/>
            <a:stCxn id="15" idx="3"/>
            <a:endCxn id="9" idx="61"/>
          </p:cNvCxnSpPr>
          <p:nvPr/>
        </p:nvCxnSpPr>
        <p:spPr>
          <a:xfrm flipV="1">
            <a:off x="1687291" y="1916014"/>
            <a:ext cx="2696288" cy="70826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2686D60-213A-9E62-163E-E65CBEEA744F}"/>
              </a:ext>
            </a:extLst>
          </p:cNvPr>
          <p:cNvSpPr txBox="1"/>
          <p:nvPr/>
        </p:nvSpPr>
        <p:spPr>
          <a:xfrm>
            <a:off x="9034916" y="761852"/>
            <a:ext cx="2276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Traffic switched to new bridge and roadway</a:t>
            </a:r>
          </a:p>
          <a:p>
            <a:pPr marL="285750" indent="-285750">
              <a:buFontTx/>
              <a:buChar char="-"/>
            </a:pPr>
            <a:r>
              <a:rPr lang="en-US" dirty="0"/>
              <a:t>Existing Bridge removed</a:t>
            </a:r>
          </a:p>
          <a:p>
            <a:pPr marL="285750" indent="-285750">
              <a:buFontTx/>
              <a:buChar char="-"/>
            </a:pPr>
            <a:r>
              <a:rPr lang="en-US" dirty="0"/>
              <a:t>Train station and parking remains open.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1FBC8-0DB5-81A8-2F8C-F0FB8ABDDC39}"/>
              </a:ext>
            </a:extLst>
          </p:cNvPr>
          <p:cNvSpPr txBox="1"/>
          <p:nvPr/>
        </p:nvSpPr>
        <p:spPr>
          <a:xfrm>
            <a:off x="1864327" y="1847503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West Central Ave.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54EAF3-1489-9859-847F-AE6CAC50874B}"/>
              </a:ext>
            </a:extLst>
          </p:cNvPr>
          <p:cNvSpPr txBox="1"/>
          <p:nvPr/>
        </p:nvSpPr>
        <p:spPr>
          <a:xfrm>
            <a:off x="5731000" y="1244129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East Central Ave.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349191-37D5-F945-FA76-89DE0DACD113}"/>
              </a:ext>
            </a:extLst>
          </p:cNvPr>
          <p:cNvSpPr txBox="1"/>
          <p:nvPr/>
        </p:nvSpPr>
        <p:spPr>
          <a:xfrm rot="21290648">
            <a:off x="6326518" y="6048334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Lancaster Ave.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2FA784-C09E-8DD6-284B-8F2D61081475}"/>
              </a:ext>
            </a:extLst>
          </p:cNvPr>
          <p:cNvSpPr txBox="1"/>
          <p:nvPr/>
        </p:nvSpPr>
        <p:spPr>
          <a:xfrm rot="1513024">
            <a:off x="5073974" y="3544610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North Valley Rd.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0B5A36-2CB5-0496-8DD9-4BF626B2656D}"/>
              </a:ext>
            </a:extLst>
          </p:cNvPr>
          <p:cNvSpPr txBox="1"/>
          <p:nvPr/>
        </p:nvSpPr>
        <p:spPr>
          <a:xfrm>
            <a:off x="5164173" y="4364391"/>
            <a:ext cx="9765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Train Station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935CF2-5D38-97C3-0240-0B4F45E40C81}"/>
              </a:ext>
            </a:extLst>
          </p:cNvPr>
          <p:cNvSpPr txBox="1"/>
          <p:nvPr/>
        </p:nvSpPr>
        <p:spPr>
          <a:xfrm>
            <a:off x="464081" y="4454529"/>
            <a:ext cx="1983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Access to  business and residential driveways to be maintained during construction.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BDE07-F15F-0773-CC7F-9C32D2B1DF80}"/>
              </a:ext>
            </a:extLst>
          </p:cNvPr>
          <p:cNvSpPr txBox="1"/>
          <p:nvPr/>
        </p:nvSpPr>
        <p:spPr>
          <a:xfrm>
            <a:off x="632196" y="6367138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Revised 2-12-24</a:t>
            </a:r>
          </a:p>
        </p:txBody>
      </p:sp>
    </p:spTree>
    <p:extLst>
      <p:ext uri="{BB962C8B-B14F-4D97-AF65-F5344CB8AC3E}">
        <p14:creationId xmlns:p14="http://schemas.microsoft.com/office/powerpoint/2010/main" val="160457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7416-0D6A-4FAD-A662-52FFC9E8F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282" y="102885"/>
            <a:ext cx="12034718" cy="72838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Traffic control-stage 3&amp;4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4B8E-EE95-49CF-9861-EF93FBEB8A12}"/>
              </a:ext>
            </a:extLst>
          </p:cNvPr>
          <p:cNvSpPr txBox="1"/>
          <p:nvPr/>
        </p:nvSpPr>
        <p:spPr>
          <a:xfrm>
            <a:off x="157282" y="6384175"/>
            <a:ext cx="39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469"/>
                </a:solidFill>
              </a:rPr>
              <a:t>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84236-9AE4-B429-DF0B-2825EF9FD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6509" y="689648"/>
            <a:ext cx="4797154" cy="5987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11C7F4-0150-D908-3C48-C664E2860885}"/>
              </a:ext>
            </a:extLst>
          </p:cNvPr>
          <p:cNvSpPr txBox="1"/>
          <p:nvPr/>
        </p:nvSpPr>
        <p:spPr>
          <a:xfrm>
            <a:off x="9367934" y="4415237"/>
            <a:ext cx="2315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3 – Install islands at roundabout</a:t>
            </a:r>
          </a:p>
          <a:p>
            <a:endParaRPr lang="en-US" dirty="0"/>
          </a:p>
          <a:p>
            <a:r>
              <a:rPr lang="en-US" dirty="0"/>
              <a:t>Stage 4 – Final paving of all project areas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56E8DC-EE78-E63B-4F48-052992067851}"/>
              </a:ext>
            </a:extLst>
          </p:cNvPr>
          <p:cNvSpPr/>
          <p:nvPr/>
        </p:nvSpPr>
        <p:spPr>
          <a:xfrm>
            <a:off x="9481183" y="2813138"/>
            <a:ext cx="519404" cy="391886"/>
          </a:xfrm>
          <a:prstGeom prst="rect">
            <a:avLst/>
          </a:pr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90FB12-F62A-DEF7-D414-5B0DE4CFCDB0}"/>
              </a:ext>
            </a:extLst>
          </p:cNvPr>
          <p:cNvSpPr/>
          <p:nvPr/>
        </p:nvSpPr>
        <p:spPr>
          <a:xfrm>
            <a:off x="9481183" y="3538340"/>
            <a:ext cx="519404" cy="391886"/>
          </a:xfrm>
          <a:prstGeom prst="rect">
            <a:avLst/>
          </a:pr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D7C047-171A-BC38-08A7-22FB4E807CEC}"/>
              </a:ext>
            </a:extLst>
          </p:cNvPr>
          <p:cNvSpPr txBox="1"/>
          <p:nvPr/>
        </p:nvSpPr>
        <p:spPr>
          <a:xfrm>
            <a:off x="10236962" y="2788666"/>
            <a:ext cx="127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Zone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F33427-9AEB-8975-B355-F02FEB9DD1D6}"/>
              </a:ext>
            </a:extLst>
          </p:cNvPr>
          <p:cNvSpPr txBox="1"/>
          <p:nvPr/>
        </p:nvSpPr>
        <p:spPr>
          <a:xfrm>
            <a:off x="10236961" y="3411118"/>
            <a:ext cx="144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 Construction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45B4118-73F0-3999-509D-00B52DB741F9}"/>
              </a:ext>
            </a:extLst>
          </p:cNvPr>
          <p:cNvSpPr/>
          <p:nvPr/>
        </p:nvSpPr>
        <p:spPr>
          <a:xfrm>
            <a:off x="3106509" y="680222"/>
            <a:ext cx="4516017" cy="5420045"/>
          </a:xfrm>
          <a:custGeom>
            <a:avLst/>
            <a:gdLst>
              <a:gd name="connsiteX0" fmla="*/ 737118 w 4105469"/>
              <a:gd name="connsiteY0" fmla="*/ 46653 h 5219969"/>
              <a:gd name="connsiteX1" fmla="*/ 905069 w 4105469"/>
              <a:gd name="connsiteY1" fmla="*/ 0 h 5219969"/>
              <a:gd name="connsiteX2" fmla="*/ 1063690 w 4105469"/>
              <a:gd name="connsiteY2" fmla="*/ 531845 h 5219969"/>
              <a:gd name="connsiteX3" fmla="*/ 1119673 w 4105469"/>
              <a:gd name="connsiteY3" fmla="*/ 643812 h 5219969"/>
              <a:gd name="connsiteX4" fmla="*/ 1203649 w 4105469"/>
              <a:gd name="connsiteY4" fmla="*/ 727788 h 5219969"/>
              <a:gd name="connsiteX5" fmla="*/ 1296955 w 4105469"/>
              <a:gd name="connsiteY5" fmla="*/ 923731 h 5219969"/>
              <a:gd name="connsiteX6" fmla="*/ 1502228 w 4105469"/>
              <a:gd name="connsiteY6" fmla="*/ 1063690 h 5219969"/>
              <a:gd name="connsiteX7" fmla="*/ 1698171 w 4105469"/>
              <a:gd name="connsiteY7" fmla="*/ 1101012 h 5219969"/>
              <a:gd name="connsiteX8" fmla="*/ 1847461 w 4105469"/>
              <a:gd name="connsiteY8" fmla="*/ 1035698 h 5219969"/>
              <a:gd name="connsiteX9" fmla="*/ 1651518 w 4105469"/>
              <a:gd name="connsiteY9" fmla="*/ 998375 h 5219969"/>
              <a:gd name="connsiteX10" fmla="*/ 1558212 w 4105469"/>
              <a:gd name="connsiteY10" fmla="*/ 867747 h 5219969"/>
              <a:gd name="connsiteX11" fmla="*/ 1614196 w 4105469"/>
              <a:gd name="connsiteY11" fmla="*/ 849086 h 5219969"/>
              <a:gd name="connsiteX12" fmla="*/ 1866122 w 4105469"/>
              <a:gd name="connsiteY12" fmla="*/ 951722 h 5219969"/>
              <a:gd name="connsiteX13" fmla="*/ 2258008 w 4105469"/>
              <a:gd name="connsiteY13" fmla="*/ 877078 h 5219969"/>
              <a:gd name="connsiteX14" fmla="*/ 2230016 w 4105469"/>
              <a:gd name="connsiteY14" fmla="*/ 625151 h 5219969"/>
              <a:gd name="connsiteX15" fmla="*/ 2351314 w 4105469"/>
              <a:gd name="connsiteY15" fmla="*/ 578498 h 5219969"/>
              <a:gd name="connsiteX16" fmla="*/ 2453951 w 4105469"/>
              <a:gd name="connsiteY16" fmla="*/ 886408 h 5219969"/>
              <a:gd name="connsiteX17" fmla="*/ 3573624 w 4105469"/>
              <a:gd name="connsiteY17" fmla="*/ 923731 h 5219969"/>
              <a:gd name="connsiteX18" fmla="*/ 3601616 w 4105469"/>
              <a:gd name="connsiteY18" fmla="*/ 1119673 h 5219969"/>
              <a:gd name="connsiteX19" fmla="*/ 2920482 w 4105469"/>
              <a:gd name="connsiteY19" fmla="*/ 1129004 h 5219969"/>
              <a:gd name="connsiteX20" fmla="*/ 2948473 w 4105469"/>
              <a:gd name="connsiteY20" fmla="*/ 1436914 h 5219969"/>
              <a:gd name="connsiteX21" fmla="*/ 2174033 w 4105469"/>
              <a:gd name="connsiteY21" fmla="*/ 1418253 h 5219969"/>
              <a:gd name="connsiteX22" fmla="*/ 2313992 w 4105469"/>
              <a:gd name="connsiteY22" fmla="*/ 1306286 h 5219969"/>
              <a:gd name="connsiteX23" fmla="*/ 2407298 w 4105469"/>
              <a:gd name="connsiteY23" fmla="*/ 1259633 h 5219969"/>
              <a:gd name="connsiteX24" fmla="*/ 2519265 w 4105469"/>
              <a:gd name="connsiteY24" fmla="*/ 1259633 h 5219969"/>
              <a:gd name="connsiteX25" fmla="*/ 2649894 w 4105469"/>
              <a:gd name="connsiteY25" fmla="*/ 1259633 h 5219969"/>
              <a:gd name="connsiteX26" fmla="*/ 2649894 w 4105469"/>
              <a:gd name="connsiteY26" fmla="*/ 1119673 h 5219969"/>
              <a:gd name="connsiteX27" fmla="*/ 2286000 w 4105469"/>
              <a:gd name="connsiteY27" fmla="*/ 1101012 h 5219969"/>
              <a:gd name="connsiteX28" fmla="*/ 2099388 w 4105469"/>
              <a:gd name="connsiteY28" fmla="*/ 1156996 h 5219969"/>
              <a:gd name="connsiteX29" fmla="*/ 1772816 w 4105469"/>
              <a:gd name="connsiteY29" fmla="*/ 1306286 h 5219969"/>
              <a:gd name="connsiteX30" fmla="*/ 1576873 w 4105469"/>
              <a:gd name="connsiteY30" fmla="*/ 1483567 h 5219969"/>
              <a:gd name="connsiteX31" fmla="*/ 1558212 w 4105469"/>
              <a:gd name="connsiteY31" fmla="*/ 1707502 h 5219969"/>
              <a:gd name="connsiteX32" fmla="*/ 1567543 w 4105469"/>
              <a:gd name="connsiteY32" fmla="*/ 2015412 h 5219969"/>
              <a:gd name="connsiteX33" fmla="*/ 1670179 w 4105469"/>
              <a:gd name="connsiteY33" fmla="*/ 2379306 h 5219969"/>
              <a:gd name="connsiteX34" fmla="*/ 1866122 w 4105469"/>
              <a:gd name="connsiteY34" fmla="*/ 2640563 h 5219969"/>
              <a:gd name="connsiteX35" fmla="*/ 2052735 w 4105469"/>
              <a:gd name="connsiteY35" fmla="*/ 2789853 h 5219969"/>
              <a:gd name="connsiteX36" fmla="*/ 2136710 w 4105469"/>
              <a:gd name="connsiteY36" fmla="*/ 2808514 h 5219969"/>
              <a:gd name="connsiteX37" fmla="*/ 2295331 w 4105469"/>
              <a:gd name="connsiteY37" fmla="*/ 2817845 h 5219969"/>
              <a:gd name="connsiteX38" fmla="*/ 2621902 w 4105469"/>
              <a:gd name="connsiteY38" fmla="*/ 2948473 h 5219969"/>
              <a:gd name="connsiteX39" fmla="*/ 2780522 w 4105469"/>
              <a:gd name="connsiteY39" fmla="*/ 3069771 h 5219969"/>
              <a:gd name="connsiteX40" fmla="*/ 2920482 w 4105469"/>
              <a:gd name="connsiteY40" fmla="*/ 3219061 h 5219969"/>
              <a:gd name="connsiteX41" fmla="*/ 3088433 w 4105469"/>
              <a:gd name="connsiteY41" fmla="*/ 3461657 h 5219969"/>
              <a:gd name="connsiteX42" fmla="*/ 3321698 w 4105469"/>
              <a:gd name="connsiteY42" fmla="*/ 3928188 h 5219969"/>
              <a:gd name="connsiteX43" fmla="*/ 3424335 w 4105469"/>
              <a:gd name="connsiteY43" fmla="*/ 4058816 h 5219969"/>
              <a:gd name="connsiteX44" fmla="*/ 3573624 w 4105469"/>
              <a:gd name="connsiteY44" fmla="*/ 4096139 h 5219969"/>
              <a:gd name="connsiteX45" fmla="*/ 3694922 w 4105469"/>
              <a:gd name="connsiteY45" fmla="*/ 4180114 h 5219969"/>
              <a:gd name="connsiteX46" fmla="*/ 3722914 w 4105469"/>
              <a:gd name="connsiteY46" fmla="*/ 4264090 h 5219969"/>
              <a:gd name="connsiteX47" fmla="*/ 3806890 w 4105469"/>
              <a:gd name="connsiteY47" fmla="*/ 4935894 h 5219969"/>
              <a:gd name="connsiteX48" fmla="*/ 4086808 w 4105469"/>
              <a:gd name="connsiteY48" fmla="*/ 4963886 h 5219969"/>
              <a:gd name="connsiteX49" fmla="*/ 4105469 w 4105469"/>
              <a:gd name="connsiteY49" fmla="*/ 5113175 h 5219969"/>
              <a:gd name="connsiteX50" fmla="*/ 2967135 w 4105469"/>
              <a:gd name="connsiteY50" fmla="*/ 5178490 h 5219969"/>
              <a:gd name="connsiteX51" fmla="*/ 2855167 w 4105469"/>
              <a:gd name="connsiteY51" fmla="*/ 5197151 h 5219969"/>
              <a:gd name="connsiteX52" fmla="*/ 2761861 w 4105469"/>
              <a:gd name="connsiteY52" fmla="*/ 4562669 h 5219969"/>
              <a:gd name="connsiteX53" fmla="*/ 2761861 w 4105469"/>
              <a:gd name="connsiteY53" fmla="*/ 4478694 h 5219969"/>
              <a:gd name="connsiteX54" fmla="*/ 2733869 w 4105469"/>
              <a:gd name="connsiteY54" fmla="*/ 4320073 h 5219969"/>
              <a:gd name="connsiteX55" fmla="*/ 2687216 w 4105469"/>
              <a:gd name="connsiteY55" fmla="*/ 4105469 h 5219969"/>
              <a:gd name="connsiteX56" fmla="*/ 3088433 w 4105469"/>
              <a:gd name="connsiteY56" fmla="*/ 4068147 h 5219969"/>
              <a:gd name="connsiteX57" fmla="*/ 2957804 w 4105469"/>
              <a:gd name="connsiteY57" fmla="*/ 3778898 h 5219969"/>
              <a:gd name="connsiteX58" fmla="*/ 2771192 w 4105469"/>
              <a:gd name="connsiteY58" fmla="*/ 3396343 h 5219969"/>
              <a:gd name="connsiteX59" fmla="*/ 2453951 w 4105469"/>
              <a:gd name="connsiteY59" fmla="*/ 3135086 h 5219969"/>
              <a:gd name="connsiteX60" fmla="*/ 2024743 w 4105469"/>
              <a:gd name="connsiteY60" fmla="*/ 3023118 h 5219969"/>
              <a:gd name="connsiteX61" fmla="*/ 1959428 w 4105469"/>
              <a:gd name="connsiteY61" fmla="*/ 2976465 h 5219969"/>
              <a:gd name="connsiteX62" fmla="*/ 1754155 w 4105469"/>
              <a:gd name="connsiteY62" fmla="*/ 2892490 h 5219969"/>
              <a:gd name="connsiteX63" fmla="*/ 1698171 w 4105469"/>
              <a:gd name="connsiteY63" fmla="*/ 2911151 h 5219969"/>
              <a:gd name="connsiteX64" fmla="*/ 1567543 w 4105469"/>
              <a:gd name="connsiteY64" fmla="*/ 2631233 h 5219969"/>
              <a:gd name="connsiteX65" fmla="*/ 1352939 w 4105469"/>
              <a:gd name="connsiteY65" fmla="*/ 1726163 h 5219969"/>
              <a:gd name="connsiteX66" fmla="*/ 1240971 w 4105469"/>
              <a:gd name="connsiteY66" fmla="*/ 1474237 h 5219969"/>
              <a:gd name="connsiteX67" fmla="*/ 774441 w 4105469"/>
              <a:gd name="connsiteY67" fmla="*/ 1558212 h 5219969"/>
              <a:gd name="connsiteX68" fmla="*/ 578498 w 4105469"/>
              <a:gd name="connsiteY68" fmla="*/ 1604865 h 5219969"/>
              <a:gd name="connsiteX69" fmla="*/ 335902 w 4105469"/>
              <a:gd name="connsiteY69" fmla="*/ 1623527 h 5219969"/>
              <a:gd name="connsiteX70" fmla="*/ 139959 w 4105469"/>
              <a:gd name="connsiteY70" fmla="*/ 1614196 h 5219969"/>
              <a:gd name="connsiteX71" fmla="*/ 55984 w 4105469"/>
              <a:gd name="connsiteY71" fmla="*/ 1614196 h 5219969"/>
              <a:gd name="connsiteX72" fmla="*/ 0 w 4105469"/>
              <a:gd name="connsiteY72" fmla="*/ 1614196 h 5219969"/>
              <a:gd name="connsiteX73" fmla="*/ 9331 w 4105469"/>
              <a:gd name="connsiteY73" fmla="*/ 1436914 h 5219969"/>
              <a:gd name="connsiteX74" fmla="*/ 373224 w 4105469"/>
              <a:gd name="connsiteY74" fmla="*/ 1418253 h 5219969"/>
              <a:gd name="connsiteX75" fmla="*/ 559837 w 4105469"/>
              <a:gd name="connsiteY75" fmla="*/ 1390261 h 5219969"/>
              <a:gd name="connsiteX76" fmla="*/ 643812 w 4105469"/>
              <a:gd name="connsiteY76" fmla="*/ 737118 h 5219969"/>
              <a:gd name="connsiteX77" fmla="*/ 914400 w 4105469"/>
              <a:gd name="connsiteY77" fmla="*/ 709127 h 5219969"/>
              <a:gd name="connsiteX78" fmla="*/ 737118 w 4105469"/>
              <a:gd name="connsiteY78" fmla="*/ 46653 h 5219969"/>
              <a:gd name="connsiteX0" fmla="*/ 771754 w 4105469"/>
              <a:gd name="connsiteY0" fmla="*/ 269272 h 5219969"/>
              <a:gd name="connsiteX1" fmla="*/ 905069 w 4105469"/>
              <a:gd name="connsiteY1" fmla="*/ 0 h 5219969"/>
              <a:gd name="connsiteX2" fmla="*/ 1063690 w 4105469"/>
              <a:gd name="connsiteY2" fmla="*/ 531845 h 5219969"/>
              <a:gd name="connsiteX3" fmla="*/ 1119673 w 4105469"/>
              <a:gd name="connsiteY3" fmla="*/ 643812 h 5219969"/>
              <a:gd name="connsiteX4" fmla="*/ 1203649 w 4105469"/>
              <a:gd name="connsiteY4" fmla="*/ 727788 h 5219969"/>
              <a:gd name="connsiteX5" fmla="*/ 1296955 w 4105469"/>
              <a:gd name="connsiteY5" fmla="*/ 923731 h 5219969"/>
              <a:gd name="connsiteX6" fmla="*/ 1502228 w 4105469"/>
              <a:gd name="connsiteY6" fmla="*/ 1063690 h 5219969"/>
              <a:gd name="connsiteX7" fmla="*/ 1698171 w 4105469"/>
              <a:gd name="connsiteY7" fmla="*/ 1101012 h 5219969"/>
              <a:gd name="connsiteX8" fmla="*/ 1847461 w 4105469"/>
              <a:gd name="connsiteY8" fmla="*/ 1035698 h 5219969"/>
              <a:gd name="connsiteX9" fmla="*/ 1651518 w 4105469"/>
              <a:gd name="connsiteY9" fmla="*/ 998375 h 5219969"/>
              <a:gd name="connsiteX10" fmla="*/ 1558212 w 4105469"/>
              <a:gd name="connsiteY10" fmla="*/ 867747 h 5219969"/>
              <a:gd name="connsiteX11" fmla="*/ 1614196 w 4105469"/>
              <a:gd name="connsiteY11" fmla="*/ 849086 h 5219969"/>
              <a:gd name="connsiteX12" fmla="*/ 1866122 w 4105469"/>
              <a:gd name="connsiteY12" fmla="*/ 951722 h 5219969"/>
              <a:gd name="connsiteX13" fmla="*/ 2258008 w 4105469"/>
              <a:gd name="connsiteY13" fmla="*/ 877078 h 5219969"/>
              <a:gd name="connsiteX14" fmla="*/ 2230016 w 4105469"/>
              <a:gd name="connsiteY14" fmla="*/ 625151 h 5219969"/>
              <a:gd name="connsiteX15" fmla="*/ 2351314 w 4105469"/>
              <a:gd name="connsiteY15" fmla="*/ 578498 h 5219969"/>
              <a:gd name="connsiteX16" fmla="*/ 2453951 w 4105469"/>
              <a:gd name="connsiteY16" fmla="*/ 886408 h 5219969"/>
              <a:gd name="connsiteX17" fmla="*/ 3573624 w 4105469"/>
              <a:gd name="connsiteY17" fmla="*/ 923731 h 5219969"/>
              <a:gd name="connsiteX18" fmla="*/ 3601616 w 4105469"/>
              <a:gd name="connsiteY18" fmla="*/ 1119673 h 5219969"/>
              <a:gd name="connsiteX19" fmla="*/ 2920482 w 4105469"/>
              <a:gd name="connsiteY19" fmla="*/ 1129004 h 5219969"/>
              <a:gd name="connsiteX20" fmla="*/ 2948473 w 4105469"/>
              <a:gd name="connsiteY20" fmla="*/ 1436914 h 5219969"/>
              <a:gd name="connsiteX21" fmla="*/ 2174033 w 4105469"/>
              <a:gd name="connsiteY21" fmla="*/ 1418253 h 5219969"/>
              <a:gd name="connsiteX22" fmla="*/ 2313992 w 4105469"/>
              <a:gd name="connsiteY22" fmla="*/ 1306286 h 5219969"/>
              <a:gd name="connsiteX23" fmla="*/ 2407298 w 4105469"/>
              <a:gd name="connsiteY23" fmla="*/ 1259633 h 5219969"/>
              <a:gd name="connsiteX24" fmla="*/ 2519265 w 4105469"/>
              <a:gd name="connsiteY24" fmla="*/ 1259633 h 5219969"/>
              <a:gd name="connsiteX25" fmla="*/ 2649894 w 4105469"/>
              <a:gd name="connsiteY25" fmla="*/ 1259633 h 5219969"/>
              <a:gd name="connsiteX26" fmla="*/ 2649894 w 4105469"/>
              <a:gd name="connsiteY26" fmla="*/ 1119673 h 5219969"/>
              <a:gd name="connsiteX27" fmla="*/ 2286000 w 4105469"/>
              <a:gd name="connsiteY27" fmla="*/ 1101012 h 5219969"/>
              <a:gd name="connsiteX28" fmla="*/ 2099388 w 4105469"/>
              <a:gd name="connsiteY28" fmla="*/ 1156996 h 5219969"/>
              <a:gd name="connsiteX29" fmla="*/ 1772816 w 4105469"/>
              <a:gd name="connsiteY29" fmla="*/ 1306286 h 5219969"/>
              <a:gd name="connsiteX30" fmla="*/ 1576873 w 4105469"/>
              <a:gd name="connsiteY30" fmla="*/ 1483567 h 5219969"/>
              <a:gd name="connsiteX31" fmla="*/ 1558212 w 4105469"/>
              <a:gd name="connsiteY31" fmla="*/ 1707502 h 5219969"/>
              <a:gd name="connsiteX32" fmla="*/ 1567543 w 4105469"/>
              <a:gd name="connsiteY32" fmla="*/ 2015412 h 5219969"/>
              <a:gd name="connsiteX33" fmla="*/ 1670179 w 4105469"/>
              <a:gd name="connsiteY33" fmla="*/ 2379306 h 5219969"/>
              <a:gd name="connsiteX34" fmla="*/ 1866122 w 4105469"/>
              <a:gd name="connsiteY34" fmla="*/ 2640563 h 5219969"/>
              <a:gd name="connsiteX35" fmla="*/ 2052735 w 4105469"/>
              <a:gd name="connsiteY35" fmla="*/ 2789853 h 5219969"/>
              <a:gd name="connsiteX36" fmla="*/ 2136710 w 4105469"/>
              <a:gd name="connsiteY36" fmla="*/ 2808514 h 5219969"/>
              <a:gd name="connsiteX37" fmla="*/ 2295331 w 4105469"/>
              <a:gd name="connsiteY37" fmla="*/ 2817845 h 5219969"/>
              <a:gd name="connsiteX38" fmla="*/ 2621902 w 4105469"/>
              <a:gd name="connsiteY38" fmla="*/ 2948473 h 5219969"/>
              <a:gd name="connsiteX39" fmla="*/ 2780522 w 4105469"/>
              <a:gd name="connsiteY39" fmla="*/ 3069771 h 5219969"/>
              <a:gd name="connsiteX40" fmla="*/ 2920482 w 4105469"/>
              <a:gd name="connsiteY40" fmla="*/ 3219061 h 5219969"/>
              <a:gd name="connsiteX41" fmla="*/ 3088433 w 4105469"/>
              <a:gd name="connsiteY41" fmla="*/ 3461657 h 5219969"/>
              <a:gd name="connsiteX42" fmla="*/ 3321698 w 4105469"/>
              <a:gd name="connsiteY42" fmla="*/ 3928188 h 5219969"/>
              <a:gd name="connsiteX43" fmla="*/ 3424335 w 4105469"/>
              <a:gd name="connsiteY43" fmla="*/ 4058816 h 5219969"/>
              <a:gd name="connsiteX44" fmla="*/ 3573624 w 4105469"/>
              <a:gd name="connsiteY44" fmla="*/ 4096139 h 5219969"/>
              <a:gd name="connsiteX45" fmla="*/ 3694922 w 4105469"/>
              <a:gd name="connsiteY45" fmla="*/ 4180114 h 5219969"/>
              <a:gd name="connsiteX46" fmla="*/ 3722914 w 4105469"/>
              <a:gd name="connsiteY46" fmla="*/ 4264090 h 5219969"/>
              <a:gd name="connsiteX47" fmla="*/ 3806890 w 4105469"/>
              <a:gd name="connsiteY47" fmla="*/ 4935894 h 5219969"/>
              <a:gd name="connsiteX48" fmla="*/ 4086808 w 4105469"/>
              <a:gd name="connsiteY48" fmla="*/ 4963886 h 5219969"/>
              <a:gd name="connsiteX49" fmla="*/ 4105469 w 4105469"/>
              <a:gd name="connsiteY49" fmla="*/ 5113175 h 5219969"/>
              <a:gd name="connsiteX50" fmla="*/ 2967135 w 4105469"/>
              <a:gd name="connsiteY50" fmla="*/ 5178490 h 5219969"/>
              <a:gd name="connsiteX51" fmla="*/ 2855167 w 4105469"/>
              <a:gd name="connsiteY51" fmla="*/ 5197151 h 5219969"/>
              <a:gd name="connsiteX52" fmla="*/ 2761861 w 4105469"/>
              <a:gd name="connsiteY52" fmla="*/ 4562669 h 5219969"/>
              <a:gd name="connsiteX53" fmla="*/ 2761861 w 4105469"/>
              <a:gd name="connsiteY53" fmla="*/ 4478694 h 5219969"/>
              <a:gd name="connsiteX54" fmla="*/ 2733869 w 4105469"/>
              <a:gd name="connsiteY54" fmla="*/ 4320073 h 5219969"/>
              <a:gd name="connsiteX55" fmla="*/ 2687216 w 4105469"/>
              <a:gd name="connsiteY55" fmla="*/ 4105469 h 5219969"/>
              <a:gd name="connsiteX56" fmla="*/ 3088433 w 4105469"/>
              <a:gd name="connsiteY56" fmla="*/ 4068147 h 5219969"/>
              <a:gd name="connsiteX57" fmla="*/ 2957804 w 4105469"/>
              <a:gd name="connsiteY57" fmla="*/ 3778898 h 5219969"/>
              <a:gd name="connsiteX58" fmla="*/ 2771192 w 4105469"/>
              <a:gd name="connsiteY58" fmla="*/ 3396343 h 5219969"/>
              <a:gd name="connsiteX59" fmla="*/ 2453951 w 4105469"/>
              <a:gd name="connsiteY59" fmla="*/ 3135086 h 5219969"/>
              <a:gd name="connsiteX60" fmla="*/ 2024743 w 4105469"/>
              <a:gd name="connsiteY60" fmla="*/ 3023118 h 5219969"/>
              <a:gd name="connsiteX61" fmla="*/ 1959428 w 4105469"/>
              <a:gd name="connsiteY61" fmla="*/ 2976465 h 5219969"/>
              <a:gd name="connsiteX62" fmla="*/ 1754155 w 4105469"/>
              <a:gd name="connsiteY62" fmla="*/ 2892490 h 5219969"/>
              <a:gd name="connsiteX63" fmla="*/ 1698171 w 4105469"/>
              <a:gd name="connsiteY63" fmla="*/ 2911151 h 5219969"/>
              <a:gd name="connsiteX64" fmla="*/ 1567543 w 4105469"/>
              <a:gd name="connsiteY64" fmla="*/ 2631233 h 5219969"/>
              <a:gd name="connsiteX65" fmla="*/ 1352939 w 4105469"/>
              <a:gd name="connsiteY65" fmla="*/ 1726163 h 5219969"/>
              <a:gd name="connsiteX66" fmla="*/ 1240971 w 4105469"/>
              <a:gd name="connsiteY66" fmla="*/ 1474237 h 5219969"/>
              <a:gd name="connsiteX67" fmla="*/ 774441 w 4105469"/>
              <a:gd name="connsiteY67" fmla="*/ 1558212 h 5219969"/>
              <a:gd name="connsiteX68" fmla="*/ 578498 w 4105469"/>
              <a:gd name="connsiteY68" fmla="*/ 1604865 h 5219969"/>
              <a:gd name="connsiteX69" fmla="*/ 335902 w 4105469"/>
              <a:gd name="connsiteY69" fmla="*/ 1623527 h 5219969"/>
              <a:gd name="connsiteX70" fmla="*/ 139959 w 4105469"/>
              <a:gd name="connsiteY70" fmla="*/ 1614196 h 5219969"/>
              <a:gd name="connsiteX71" fmla="*/ 55984 w 4105469"/>
              <a:gd name="connsiteY71" fmla="*/ 1614196 h 5219969"/>
              <a:gd name="connsiteX72" fmla="*/ 0 w 4105469"/>
              <a:gd name="connsiteY72" fmla="*/ 1614196 h 5219969"/>
              <a:gd name="connsiteX73" fmla="*/ 9331 w 4105469"/>
              <a:gd name="connsiteY73" fmla="*/ 1436914 h 5219969"/>
              <a:gd name="connsiteX74" fmla="*/ 373224 w 4105469"/>
              <a:gd name="connsiteY74" fmla="*/ 1418253 h 5219969"/>
              <a:gd name="connsiteX75" fmla="*/ 559837 w 4105469"/>
              <a:gd name="connsiteY75" fmla="*/ 1390261 h 5219969"/>
              <a:gd name="connsiteX76" fmla="*/ 643812 w 4105469"/>
              <a:gd name="connsiteY76" fmla="*/ 737118 h 5219969"/>
              <a:gd name="connsiteX77" fmla="*/ 914400 w 4105469"/>
              <a:gd name="connsiteY77" fmla="*/ 709127 h 5219969"/>
              <a:gd name="connsiteX78" fmla="*/ 771754 w 4105469"/>
              <a:gd name="connsiteY78" fmla="*/ 269272 h 5219969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63690 w 4105469"/>
              <a:gd name="connsiteY2" fmla="*/ 269941 h 4958065"/>
              <a:gd name="connsiteX3" fmla="*/ 1119673 w 4105469"/>
              <a:gd name="connsiteY3" fmla="*/ 381908 h 4958065"/>
              <a:gd name="connsiteX4" fmla="*/ 1203649 w 4105469"/>
              <a:gd name="connsiteY4" fmla="*/ 465884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558212 w 4105469"/>
              <a:gd name="connsiteY10" fmla="*/ 605843 h 4958065"/>
              <a:gd name="connsiteX11" fmla="*/ 1614196 w 4105469"/>
              <a:gd name="connsiteY11" fmla="*/ 587182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51314 w 4105469"/>
              <a:gd name="connsiteY15" fmla="*/ 316594 h 4958065"/>
              <a:gd name="connsiteX16" fmla="*/ 2453951 w 4105469"/>
              <a:gd name="connsiteY16" fmla="*/ 62450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59837 w 4105469"/>
              <a:gd name="connsiteY75" fmla="*/ 1128357 h 4958065"/>
              <a:gd name="connsiteX76" fmla="*/ 643812 w 4105469"/>
              <a:gd name="connsiteY76" fmla="*/ 475214 h 4958065"/>
              <a:gd name="connsiteX77" fmla="*/ 914400 w 4105469"/>
              <a:gd name="connsiteY77" fmla="*/ 447223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968582 w 4105469"/>
              <a:gd name="connsiteY2" fmla="*/ 293207 h 4958065"/>
              <a:gd name="connsiteX3" fmla="*/ 1063690 w 4105469"/>
              <a:gd name="connsiteY3" fmla="*/ 269941 h 4958065"/>
              <a:gd name="connsiteX4" fmla="*/ 1119673 w 4105469"/>
              <a:gd name="connsiteY4" fmla="*/ 381908 h 4958065"/>
              <a:gd name="connsiteX5" fmla="*/ 1203649 w 4105469"/>
              <a:gd name="connsiteY5" fmla="*/ 465884 h 4958065"/>
              <a:gd name="connsiteX6" fmla="*/ 1296955 w 4105469"/>
              <a:gd name="connsiteY6" fmla="*/ 661827 h 4958065"/>
              <a:gd name="connsiteX7" fmla="*/ 1502228 w 4105469"/>
              <a:gd name="connsiteY7" fmla="*/ 801786 h 4958065"/>
              <a:gd name="connsiteX8" fmla="*/ 1698171 w 4105469"/>
              <a:gd name="connsiteY8" fmla="*/ 839108 h 4958065"/>
              <a:gd name="connsiteX9" fmla="*/ 1847461 w 4105469"/>
              <a:gd name="connsiteY9" fmla="*/ 773794 h 4958065"/>
              <a:gd name="connsiteX10" fmla="*/ 1651518 w 4105469"/>
              <a:gd name="connsiteY10" fmla="*/ 736471 h 4958065"/>
              <a:gd name="connsiteX11" fmla="*/ 1558212 w 4105469"/>
              <a:gd name="connsiteY11" fmla="*/ 605843 h 4958065"/>
              <a:gd name="connsiteX12" fmla="*/ 1614196 w 4105469"/>
              <a:gd name="connsiteY12" fmla="*/ 587182 h 4958065"/>
              <a:gd name="connsiteX13" fmla="*/ 1866122 w 4105469"/>
              <a:gd name="connsiteY13" fmla="*/ 689818 h 4958065"/>
              <a:gd name="connsiteX14" fmla="*/ 2258008 w 4105469"/>
              <a:gd name="connsiteY14" fmla="*/ 615174 h 4958065"/>
              <a:gd name="connsiteX15" fmla="*/ 2230016 w 4105469"/>
              <a:gd name="connsiteY15" fmla="*/ 363247 h 4958065"/>
              <a:gd name="connsiteX16" fmla="*/ 2351314 w 4105469"/>
              <a:gd name="connsiteY16" fmla="*/ 316594 h 4958065"/>
              <a:gd name="connsiteX17" fmla="*/ 2453951 w 4105469"/>
              <a:gd name="connsiteY17" fmla="*/ 624504 h 4958065"/>
              <a:gd name="connsiteX18" fmla="*/ 3573624 w 4105469"/>
              <a:gd name="connsiteY18" fmla="*/ 661827 h 4958065"/>
              <a:gd name="connsiteX19" fmla="*/ 3601616 w 4105469"/>
              <a:gd name="connsiteY19" fmla="*/ 857769 h 4958065"/>
              <a:gd name="connsiteX20" fmla="*/ 2920482 w 4105469"/>
              <a:gd name="connsiteY20" fmla="*/ 867100 h 4958065"/>
              <a:gd name="connsiteX21" fmla="*/ 2948473 w 4105469"/>
              <a:gd name="connsiteY21" fmla="*/ 1175010 h 4958065"/>
              <a:gd name="connsiteX22" fmla="*/ 2174033 w 4105469"/>
              <a:gd name="connsiteY22" fmla="*/ 1156349 h 4958065"/>
              <a:gd name="connsiteX23" fmla="*/ 2313992 w 4105469"/>
              <a:gd name="connsiteY23" fmla="*/ 1044382 h 4958065"/>
              <a:gd name="connsiteX24" fmla="*/ 2407298 w 4105469"/>
              <a:gd name="connsiteY24" fmla="*/ 997729 h 4958065"/>
              <a:gd name="connsiteX25" fmla="*/ 2519265 w 4105469"/>
              <a:gd name="connsiteY25" fmla="*/ 997729 h 4958065"/>
              <a:gd name="connsiteX26" fmla="*/ 2649894 w 4105469"/>
              <a:gd name="connsiteY26" fmla="*/ 997729 h 4958065"/>
              <a:gd name="connsiteX27" fmla="*/ 2649894 w 4105469"/>
              <a:gd name="connsiteY27" fmla="*/ 857769 h 4958065"/>
              <a:gd name="connsiteX28" fmla="*/ 2286000 w 4105469"/>
              <a:gd name="connsiteY28" fmla="*/ 839108 h 4958065"/>
              <a:gd name="connsiteX29" fmla="*/ 2099388 w 4105469"/>
              <a:gd name="connsiteY29" fmla="*/ 895092 h 4958065"/>
              <a:gd name="connsiteX30" fmla="*/ 1772816 w 4105469"/>
              <a:gd name="connsiteY30" fmla="*/ 1044382 h 4958065"/>
              <a:gd name="connsiteX31" fmla="*/ 1576873 w 4105469"/>
              <a:gd name="connsiteY31" fmla="*/ 1221663 h 4958065"/>
              <a:gd name="connsiteX32" fmla="*/ 1558212 w 4105469"/>
              <a:gd name="connsiteY32" fmla="*/ 1445598 h 4958065"/>
              <a:gd name="connsiteX33" fmla="*/ 1567543 w 4105469"/>
              <a:gd name="connsiteY33" fmla="*/ 1753508 h 4958065"/>
              <a:gd name="connsiteX34" fmla="*/ 1670179 w 4105469"/>
              <a:gd name="connsiteY34" fmla="*/ 2117402 h 4958065"/>
              <a:gd name="connsiteX35" fmla="*/ 1866122 w 4105469"/>
              <a:gd name="connsiteY35" fmla="*/ 2378659 h 4958065"/>
              <a:gd name="connsiteX36" fmla="*/ 2052735 w 4105469"/>
              <a:gd name="connsiteY36" fmla="*/ 2527949 h 4958065"/>
              <a:gd name="connsiteX37" fmla="*/ 2136710 w 4105469"/>
              <a:gd name="connsiteY37" fmla="*/ 2546610 h 4958065"/>
              <a:gd name="connsiteX38" fmla="*/ 2295331 w 4105469"/>
              <a:gd name="connsiteY38" fmla="*/ 2555941 h 4958065"/>
              <a:gd name="connsiteX39" fmla="*/ 2621902 w 4105469"/>
              <a:gd name="connsiteY39" fmla="*/ 2686569 h 4958065"/>
              <a:gd name="connsiteX40" fmla="*/ 2780522 w 4105469"/>
              <a:gd name="connsiteY40" fmla="*/ 2807867 h 4958065"/>
              <a:gd name="connsiteX41" fmla="*/ 2920482 w 4105469"/>
              <a:gd name="connsiteY41" fmla="*/ 2957157 h 4958065"/>
              <a:gd name="connsiteX42" fmla="*/ 3088433 w 4105469"/>
              <a:gd name="connsiteY42" fmla="*/ 3199753 h 4958065"/>
              <a:gd name="connsiteX43" fmla="*/ 3321698 w 4105469"/>
              <a:gd name="connsiteY43" fmla="*/ 3666284 h 4958065"/>
              <a:gd name="connsiteX44" fmla="*/ 3424335 w 4105469"/>
              <a:gd name="connsiteY44" fmla="*/ 3796912 h 4958065"/>
              <a:gd name="connsiteX45" fmla="*/ 3573624 w 4105469"/>
              <a:gd name="connsiteY45" fmla="*/ 3834235 h 4958065"/>
              <a:gd name="connsiteX46" fmla="*/ 3694922 w 4105469"/>
              <a:gd name="connsiteY46" fmla="*/ 3918210 h 4958065"/>
              <a:gd name="connsiteX47" fmla="*/ 3722914 w 4105469"/>
              <a:gd name="connsiteY47" fmla="*/ 4002186 h 4958065"/>
              <a:gd name="connsiteX48" fmla="*/ 3806890 w 4105469"/>
              <a:gd name="connsiteY48" fmla="*/ 4673990 h 4958065"/>
              <a:gd name="connsiteX49" fmla="*/ 4086808 w 4105469"/>
              <a:gd name="connsiteY49" fmla="*/ 4701982 h 4958065"/>
              <a:gd name="connsiteX50" fmla="*/ 4105469 w 4105469"/>
              <a:gd name="connsiteY50" fmla="*/ 4851271 h 4958065"/>
              <a:gd name="connsiteX51" fmla="*/ 2967135 w 4105469"/>
              <a:gd name="connsiteY51" fmla="*/ 4916586 h 4958065"/>
              <a:gd name="connsiteX52" fmla="*/ 2855167 w 4105469"/>
              <a:gd name="connsiteY52" fmla="*/ 4935247 h 4958065"/>
              <a:gd name="connsiteX53" fmla="*/ 2761861 w 4105469"/>
              <a:gd name="connsiteY53" fmla="*/ 4300765 h 4958065"/>
              <a:gd name="connsiteX54" fmla="*/ 2761861 w 4105469"/>
              <a:gd name="connsiteY54" fmla="*/ 4216790 h 4958065"/>
              <a:gd name="connsiteX55" fmla="*/ 2733869 w 4105469"/>
              <a:gd name="connsiteY55" fmla="*/ 4058169 h 4958065"/>
              <a:gd name="connsiteX56" fmla="*/ 2687216 w 4105469"/>
              <a:gd name="connsiteY56" fmla="*/ 3843565 h 4958065"/>
              <a:gd name="connsiteX57" fmla="*/ 3088433 w 4105469"/>
              <a:gd name="connsiteY57" fmla="*/ 3806243 h 4958065"/>
              <a:gd name="connsiteX58" fmla="*/ 2957804 w 4105469"/>
              <a:gd name="connsiteY58" fmla="*/ 3516994 h 4958065"/>
              <a:gd name="connsiteX59" fmla="*/ 2771192 w 4105469"/>
              <a:gd name="connsiteY59" fmla="*/ 3134439 h 4958065"/>
              <a:gd name="connsiteX60" fmla="*/ 2453951 w 4105469"/>
              <a:gd name="connsiteY60" fmla="*/ 2873182 h 4958065"/>
              <a:gd name="connsiteX61" fmla="*/ 2024743 w 4105469"/>
              <a:gd name="connsiteY61" fmla="*/ 2761214 h 4958065"/>
              <a:gd name="connsiteX62" fmla="*/ 1959428 w 4105469"/>
              <a:gd name="connsiteY62" fmla="*/ 2714561 h 4958065"/>
              <a:gd name="connsiteX63" fmla="*/ 1754155 w 4105469"/>
              <a:gd name="connsiteY63" fmla="*/ 2630586 h 4958065"/>
              <a:gd name="connsiteX64" fmla="*/ 1698171 w 4105469"/>
              <a:gd name="connsiteY64" fmla="*/ 2649247 h 4958065"/>
              <a:gd name="connsiteX65" fmla="*/ 1567543 w 4105469"/>
              <a:gd name="connsiteY65" fmla="*/ 2369329 h 4958065"/>
              <a:gd name="connsiteX66" fmla="*/ 1352939 w 4105469"/>
              <a:gd name="connsiteY66" fmla="*/ 1464259 h 4958065"/>
              <a:gd name="connsiteX67" fmla="*/ 1240971 w 4105469"/>
              <a:gd name="connsiteY67" fmla="*/ 1212333 h 4958065"/>
              <a:gd name="connsiteX68" fmla="*/ 774441 w 4105469"/>
              <a:gd name="connsiteY68" fmla="*/ 1296308 h 4958065"/>
              <a:gd name="connsiteX69" fmla="*/ 578498 w 4105469"/>
              <a:gd name="connsiteY69" fmla="*/ 1342961 h 4958065"/>
              <a:gd name="connsiteX70" fmla="*/ 335902 w 4105469"/>
              <a:gd name="connsiteY70" fmla="*/ 1361623 h 4958065"/>
              <a:gd name="connsiteX71" fmla="*/ 139959 w 4105469"/>
              <a:gd name="connsiteY71" fmla="*/ 1352292 h 4958065"/>
              <a:gd name="connsiteX72" fmla="*/ 55984 w 4105469"/>
              <a:gd name="connsiteY72" fmla="*/ 1352292 h 4958065"/>
              <a:gd name="connsiteX73" fmla="*/ 0 w 4105469"/>
              <a:gd name="connsiteY73" fmla="*/ 1352292 h 4958065"/>
              <a:gd name="connsiteX74" fmla="*/ 9331 w 4105469"/>
              <a:gd name="connsiteY74" fmla="*/ 1175010 h 4958065"/>
              <a:gd name="connsiteX75" fmla="*/ 373224 w 4105469"/>
              <a:gd name="connsiteY75" fmla="*/ 1156349 h 4958065"/>
              <a:gd name="connsiteX76" fmla="*/ 559837 w 4105469"/>
              <a:gd name="connsiteY76" fmla="*/ 1128357 h 4958065"/>
              <a:gd name="connsiteX77" fmla="*/ 643812 w 4105469"/>
              <a:gd name="connsiteY77" fmla="*/ 475214 h 4958065"/>
              <a:gd name="connsiteX78" fmla="*/ 914400 w 4105469"/>
              <a:gd name="connsiteY78" fmla="*/ 447223 h 4958065"/>
              <a:gd name="connsiteX79" fmla="*/ 771754 w 4105469"/>
              <a:gd name="connsiteY79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968582 w 4105469"/>
              <a:gd name="connsiteY2" fmla="*/ 293207 h 4958065"/>
              <a:gd name="connsiteX3" fmla="*/ 1055031 w 4105469"/>
              <a:gd name="connsiteY3" fmla="*/ 413988 h 4958065"/>
              <a:gd name="connsiteX4" fmla="*/ 1119673 w 4105469"/>
              <a:gd name="connsiteY4" fmla="*/ 381908 h 4958065"/>
              <a:gd name="connsiteX5" fmla="*/ 1203649 w 4105469"/>
              <a:gd name="connsiteY5" fmla="*/ 465884 h 4958065"/>
              <a:gd name="connsiteX6" fmla="*/ 1296955 w 4105469"/>
              <a:gd name="connsiteY6" fmla="*/ 661827 h 4958065"/>
              <a:gd name="connsiteX7" fmla="*/ 1502228 w 4105469"/>
              <a:gd name="connsiteY7" fmla="*/ 801786 h 4958065"/>
              <a:gd name="connsiteX8" fmla="*/ 1698171 w 4105469"/>
              <a:gd name="connsiteY8" fmla="*/ 839108 h 4958065"/>
              <a:gd name="connsiteX9" fmla="*/ 1847461 w 4105469"/>
              <a:gd name="connsiteY9" fmla="*/ 773794 h 4958065"/>
              <a:gd name="connsiteX10" fmla="*/ 1651518 w 4105469"/>
              <a:gd name="connsiteY10" fmla="*/ 736471 h 4958065"/>
              <a:gd name="connsiteX11" fmla="*/ 1558212 w 4105469"/>
              <a:gd name="connsiteY11" fmla="*/ 605843 h 4958065"/>
              <a:gd name="connsiteX12" fmla="*/ 1614196 w 4105469"/>
              <a:gd name="connsiteY12" fmla="*/ 587182 h 4958065"/>
              <a:gd name="connsiteX13" fmla="*/ 1866122 w 4105469"/>
              <a:gd name="connsiteY13" fmla="*/ 689818 h 4958065"/>
              <a:gd name="connsiteX14" fmla="*/ 2258008 w 4105469"/>
              <a:gd name="connsiteY14" fmla="*/ 615174 h 4958065"/>
              <a:gd name="connsiteX15" fmla="*/ 2230016 w 4105469"/>
              <a:gd name="connsiteY15" fmla="*/ 363247 h 4958065"/>
              <a:gd name="connsiteX16" fmla="*/ 2351314 w 4105469"/>
              <a:gd name="connsiteY16" fmla="*/ 316594 h 4958065"/>
              <a:gd name="connsiteX17" fmla="*/ 2453951 w 4105469"/>
              <a:gd name="connsiteY17" fmla="*/ 624504 h 4958065"/>
              <a:gd name="connsiteX18" fmla="*/ 3573624 w 4105469"/>
              <a:gd name="connsiteY18" fmla="*/ 661827 h 4958065"/>
              <a:gd name="connsiteX19" fmla="*/ 3601616 w 4105469"/>
              <a:gd name="connsiteY19" fmla="*/ 857769 h 4958065"/>
              <a:gd name="connsiteX20" fmla="*/ 2920482 w 4105469"/>
              <a:gd name="connsiteY20" fmla="*/ 867100 h 4958065"/>
              <a:gd name="connsiteX21" fmla="*/ 2948473 w 4105469"/>
              <a:gd name="connsiteY21" fmla="*/ 1175010 h 4958065"/>
              <a:gd name="connsiteX22" fmla="*/ 2174033 w 4105469"/>
              <a:gd name="connsiteY22" fmla="*/ 1156349 h 4958065"/>
              <a:gd name="connsiteX23" fmla="*/ 2313992 w 4105469"/>
              <a:gd name="connsiteY23" fmla="*/ 1044382 h 4958065"/>
              <a:gd name="connsiteX24" fmla="*/ 2407298 w 4105469"/>
              <a:gd name="connsiteY24" fmla="*/ 997729 h 4958065"/>
              <a:gd name="connsiteX25" fmla="*/ 2519265 w 4105469"/>
              <a:gd name="connsiteY25" fmla="*/ 997729 h 4958065"/>
              <a:gd name="connsiteX26" fmla="*/ 2649894 w 4105469"/>
              <a:gd name="connsiteY26" fmla="*/ 997729 h 4958065"/>
              <a:gd name="connsiteX27" fmla="*/ 2649894 w 4105469"/>
              <a:gd name="connsiteY27" fmla="*/ 857769 h 4958065"/>
              <a:gd name="connsiteX28" fmla="*/ 2286000 w 4105469"/>
              <a:gd name="connsiteY28" fmla="*/ 839108 h 4958065"/>
              <a:gd name="connsiteX29" fmla="*/ 2099388 w 4105469"/>
              <a:gd name="connsiteY29" fmla="*/ 895092 h 4958065"/>
              <a:gd name="connsiteX30" fmla="*/ 1772816 w 4105469"/>
              <a:gd name="connsiteY30" fmla="*/ 1044382 h 4958065"/>
              <a:gd name="connsiteX31" fmla="*/ 1576873 w 4105469"/>
              <a:gd name="connsiteY31" fmla="*/ 1221663 h 4958065"/>
              <a:gd name="connsiteX32" fmla="*/ 1558212 w 4105469"/>
              <a:gd name="connsiteY32" fmla="*/ 1445598 h 4958065"/>
              <a:gd name="connsiteX33" fmla="*/ 1567543 w 4105469"/>
              <a:gd name="connsiteY33" fmla="*/ 1753508 h 4958065"/>
              <a:gd name="connsiteX34" fmla="*/ 1670179 w 4105469"/>
              <a:gd name="connsiteY34" fmla="*/ 2117402 h 4958065"/>
              <a:gd name="connsiteX35" fmla="*/ 1866122 w 4105469"/>
              <a:gd name="connsiteY35" fmla="*/ 2378659 h 4958065"/>
              <a:gd name="connsiteX36" fmla="*/ 2052735 w 4105469"/>
              <a:gd name="connsiteY36" fmla="*/ 2527949 h 4958065"/>
              <a:gd name="connsiteX37" fmla="*/ 2136710 w 4105469"/>
              <a:gd name="connsiteY37" fmla="*/ 2546610 h 4958065"/>
              <a:gd name="connsiteX38" fmla="*/ 2295331 w 4105469"/>
              <a:gd name="connsiteY38" fmla="*/ 2555941 h 4958065"/>
              <a:gd name="connsiteX39" fmla="*/ 2621902 w 4105469"/>
              <a:gd name="connsiteY39" fmla="*/ 2686569 h 4958065"/>
              <a:gd name="connsiteX40" fmla="*/ 2780522 w 4105469"/>
              <a:gd name="connsiteY40" fmla="*/ 2807867 h 4958065"/>
              <a:gd name="connsiteX41" fmla="*/ 2920482 w 4105469"/>
              <a:gd name="connsiteY41" fmla="*/ 2957157 h 4958065"/>
              <a:gd name="connsiteX42" fmla="*/ 3088433 w 4105469"/>
              <a:gd name="connsiteY42" fmla="*/ 3199753 h 4958065"/>
              <a:gd name="connsiteX43" fmla="*/ 3321698 w 4105469"/>
              <a:gd name="connsiteY43" fmla="*/ 3666284 h 4958065"/>
              <a:gd name="connsiteX44" fmla="*/ 3424335 w 4105469"/>
              <a:gd name="connsiteY44" fmla="*/ 3796912 h 4958065"/>
              <a:gd name="connsiteX45" fmla="*/ 3573624 w 4105469"/>
              <a:gd name="connsiteY45" fmla="*/ 3834235 h 4958065"/>
              <a:gd name="connsiteX46" fmla="*/ 3694922 w 4105469"/>
              <a:gd name="connsiteY46" fmla="*/ 3918210 h 4958065"/>
              <a:gd name="connsiteX47" fmla="*/ 3722914 w 4105469"/>
              <a:gd name="connsiteY47" fmla="*/ 4002186 h 4958065"/>
              <a:gd name="connsiteX48" fmla="*/ 3806890 w 4105469"/>
              <a:gd name="connsiteY48" fmla="*/ 4673990 h 4958065"/>
              <a:gd name="connsiteX49" fmla="*/ 4086808 w 4105469"/>
              <a:gd name="connsiteY49" fmla="*/ 4701982 h 4958065"/>
              <a:gd name="connsiteX50" fmla="*/ 4105469 w 4105469"/>
              <a:gd name="connsiteY50" fmla="*/ 4851271 h 4958065"/>
              <a:gd name="connsiteX51" fmla="*/ 2967135 w 4105469"/>
              <a:gd name="connsiteY51" fmla="*/ 4916586 h 4958065"/>
              <a:gd name="connsiteX52" fmla="*/ 2855167 w 4105469"/>
              <a:gd name="connsiteY52" fmla="*/ 4935247 h 4958065"/>
              <a:gd name="connsiteX53" fmla="*/ 2761861 w 4105469"/>
              <a:gd name="connsiteY53" fmla="*/ 4300765 h 4958065"/>
              <a:gd name="connsiteX54" fmla="*/ 2761861 w 4105469"/>
              <a:gd name="connsiteY54" fmla="*/ 4216790 h 4958065"/>
              <a:gd name="connsiteX55" fmla="*/ 2733869 w 4105469"/>
              <a:gd name="connsiteY55" fmla="*/ 4058169 h 4958065"/>
              <a:gd name="connsiteX56" fmla="*/ 2687216 w 4105469"/>
              <a:gd name="connsiteY56" fmla="*/ 3843565 h 4958065"/>
              <a:gd name="connsiteX57" fmla="*/ 3088433 w 4105469"/>
              <a:gd name="connsiteY57" fmla="*/ 3806243 h 4958065"/>
              <a:gd name="connsiteX58" fmla="*/ 2957804 w 4105469"/>
              <a:gd name="connsiteY58" fmla="*/ 3516994 h 4958065"/>
              <a:gd name="connsiteX59" fmla="*/ 2771192 w 4105469"/>
              <a:gd name="connsiteY59" fmla="*/ 3134439 h 4958065"/>
              <a:gd name="connsiteX60" fmla="*/ 2453951 w 4105469"/>
              <a:gd name="connsiteY60" fmla="*/ 2873182 h 4958065"/>
              <a:gd name="connsiteX61" fmla="*/ 2024743 w 4105469"/>
              <a:gd name="connsiteY61" fmla="*/ 2761214 h 4958065"/>
              <a:gd name="connsiteX62" fmla="*/ 1959428 w 4105469"/>
              <a:gd name="connsiteY62" fmla="*/ 2714561 h 4958065"/>
              <a:gd name="connsiteX63" fmla="*/ 1754155 w 4105469"/>
              <a:gd name="connsiteY63" fmla="*/ 2630586 h 4958065"/>
              <a:gd name="connsiteX64" fmla="*/ 1698171 w 4105469"/>
              <a:gd name="connsiteY64" fmla="*/ 2649247 h 4958065"/>
              <a:gd name="connsiteX65" fmla="*/ 1567543 w 4105469"/>
              <a:gd name="connsiteY65" fmla="*/ 2369329 h 4958065"/>
              <a:gd name="connsiteX66" fmla="*/ 1352939 w 4105469"/>
              <a:gd name="connsiteY66" fmla="*/ 1464259 h 4958065"/>
              <a:gd name="connsiteX67" fmla="*/ 1240971 w 4105469"/>
              <a:gd name="connsiteY67" fmla="*/ 1212333 h 4958065"/>
              <a:gd name="connsiteX68" fmla="*/ 774441 w 4105469"/>
              <a:gd name="connsiteY68" fmla="*/ 1296308 h 4958065"/>
              <a:gd name="connsiteX69" fmla="*/ 578498 w 4105469"/>
              <a:gd name="connsiteY69" fmla="*/ 1342961 h 4958065"/>
              <a:gd name="connsiteX70" fmla="*/ 335902 w 4105469"/>
              <a:gd name="connsiteY70" fmla="*/ 1361623 h 4958065"/>
              <a:gd name="connsiteX71" fmla="*/ 139959 w 4105469"/>
              <a:gd name="connsiteY71" fmla="*/ 1352292 h 4958065"/>
              <a:gd name="connsiteX72" fmla="*/ 55984 w 4105469"/>
              <a:gd name="connsiteY72" fmla="*/ 1352292 h 4958065"/>
              <a:gd name="connsiteX73" fmla="*/ 0 w 4105469"/>
              <a:gd name="connsiteY73" fmla="*/ 1352292 h 4958065"/>
              <a:gd name="connsiteX74" fmla="*/ 9331 w 4105469"/>
              <a:gd name="connsiteY74" fmla="*/ 1175010 h 4958065"/>
              <a:gd name="connsiteX75" fmla="*/ 373224 w 4105469"/>
              <a:gd name="connsiteY75" fmla="*/ 1156349 h 4958065"/>
              <a:gd name="connsiteX76" fmla="*/ 559837 w 4105469"/>
              <a:gd name="connsiteY76" fmla="*/ 1128357 h 4958065"/>
              <a:gd name="connsiteX77" fmla="*/ 643812 w 4105469"/>
              <a:gd name="connsiteY77" fmla="*/ 475214 h 4958065"/>
              <a:gd name="connsiteX78" fmla="*/ 914400 w 4105469"/>
              <a:gd name="connsiteY78" fmla="*/ 447223 h 4958065"/>
              <a:gd name="connsiteX79" fmla="*/ 771754 w 4105469"/>
              <a:gd name="connsiteY79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968582 w 4105469"/>
              <a:gd name="connsiteY2" fmla="*/ 293207 h 4958065"/>
              <a:gd name="connsiteX3" fmla="*/ 1055031 w 4105469"/>
              <a:gd name="connsiteY3" fmla="*/ 413988 h 4958065"/>
              <a:gd name="connsiteX4" fmla="*/ 1132662 w 4105469"/>
              <a:gd name="connsiteY4" fmla="*/ 482304 h 4958065"/>
              <a:gd name="connsiteX5" fmla="*/ 1203649 w 4105469"/>
              <a:gd name="connsiteY5" fmla="*/ 465884 h 4958065"/>
              <a:gd name="connsiteX6" fmla="*/ 1296955 w 4105469"/>
              <a:gd name="connsiteY6" fmla="*/ 661827 h 4958065"/>
              <a:gd name="connsiteX7" fmla="*/ 1502228 w 4105469"/>
              <a:gd name="connsiteY7" fmla="*/ 801786 h 4958065"/>
              <a:gd name="connsiteX8" fmla="*/ 1698171 w 4105469"/>
              <a:gd name="connsiteY8" fmla="*/ 839108 h 4958065"/>
              <a:gd name="connsiteX9" fmla="*/ 1847461 w 4105469"/>
              <a:gd name="connsiteY9" fmla="*/ 773794 h 4958065"/>
              <a:gd name="connsiteX10" fmla="*/ 1651518 w 4105469"/>
              <a:gd name="connsiteY10" fmla="*/ 736471 h 4958065"/>
              <a:gd name="connsiteX11" fmla="*/ 1558212 w 4105469"/>
              <a:gd name="connsiteY11" fmla="*/ 605843 h 4958065"/>
              <a:gd name="connsiteX12" fmla="*/ 1614196 w 4105469"/>
              <a:gd name="connsiteY12" fmla="*/ 587182 h 4958065"/>
              <a:gd name="connsiteX13" fmla="*/ 1866122 w 4105469"/>
              <a:gd name="connsiteY13" fmla="*/ 689818 h 4958065"/>
              <a:gd name="connsiteX14" fmla="*/ 2258008 w 4105469"/>
              <a:gd name="connsiteY14" fmla="*/ 615174 h 4958065"/>
              <a:gd name="connsiteX15" fmla="*/ 2230016 w 4105469"/>
              <a:gd name="connsiteY15" fmla="*/ 363247 h 4958065"/>
              <a:gd name="connsiteX16" fmla="*/ 2351314 w 4105469"/>
              <a:gd name="connsiteY16" fmla="*/ 316594 h 4958065"/>
              <a:gd name="connsiteX17" fmla="*/ 2453951 w 4105469"/>
              <a:gd name="connsiteY17" fmla="*/ 624504 h 4958065"/>
              <a:gd name="connsiteX18" fmla="*/ 3573624 w 4105469"/>
              <a:gd name="connsiteY18" fmla="*/ 661827 h 4958065"/>
              <a:gd name="connsiteX19" fmla="*/ 3601616 w 4105469"/>
              <a:gd name="connsiteY19" fmla="*/ 857769 h 4958065"/>
              <a:gd name="connsiteX20" fmla="*/ 2920482 w 4105469"/>
              <a:gd name="connsiteY20" fmla="*/ 867100 h 4958065"/>
              <a:gd name="connsiteX21" fmla="*/ 2948473 w 4105469"/>
              <a:gd name="connsiteY21" fmla="*/ 1175010 h 4958065"/>
              <a:gd name="connsiteX22" fmla="*/ 2174033 w 4105469"/>
              <a:gd name="connsiteY22" fmla="*/ 1156349 h 4958065"/>
              <a:gd name="connsiteX23" fmla="*/ 2313992 w 4105469"/>
              <a:gd name="connsiteY23" fmla="*/ 1044382 h 4958065"/>
              <a:gd name="connsiteX24" fmla="*/ 2407298 w 4105469"/>
              <a:gd name="connsiteY24" fmla="*/ 997729 h 4958065"/>
              <a:gd name="connsiteX25" fmla="*/ 2519265 w 4105469"/>
              <a:gd name="connsiteY25" fmla="*/ 997729 h 4958065"/>
              <a:gd name="connsiteX26" fmla="*/ 2649894 w 4105469"/>
              <a:gd name="connsiteY26" fmla="*/ 997729 h 4958065"/>
              <a:gd name="connsiteX27" fmla="*/ 2649894 w 4105469"/>
              <a:gd name="connsiteY27" fmla="*/ 857769 h 4958065"/>
              <a:gd name="connsiteX28" fmla="*/ 2286000 w 4105469"/>
              <a:gd name="connsiteY28" fmla="*/ 839108 h 4958065"/>
              <a:gd name="connsiteX29" fmla="*/ 2099388 w 4105469"/>
              <a:gd name="connsiteY29" fmla="*/ 895092 h 4958065"/>
              <a:gd name="connsiteX30" fmla="*/ 1772816 w 4105469"/>
              <a:gd name="connsiteY30" fmla="*/ 1044382 h 4958065"/>
              <a:gd name="connsiteX31" fmla="*/ 1576873 w 4105469"/>
              <a:gd name="connsiteY31" fmla="*/ 1221663 h 4958065"/>
              <a:gd name="connsiteX32" fmla="*/ 1558212 w 4105469"/>
              <a:gd name="connsiteY32" fmla="*/ 1445598 h 4958065"/>
              <a:gd name="connsiteX33" fmla="*/ 1567543 w 4105469"/>
              <a:gd name="connsiteY33" fmla="*/ 1753508 h 4958065"/>
              <a:gd name="connsiteX34" fmla="*/ 1670179 w 4105469"/>
              <a:gd name="connsiteY34" fmla="*/ 2117402 h 4958065"/>
              <a:gd name="connsiteX35" fmla="*/ 1866122 w 4105469"/>
              <a:gd name="connsiteY35" fmla="*/ 2378659 h 4958065"/>
              <a:gd name="connsiteX36" fmla="*/ 2052735 w 4105469"/>
              <a:gd name="connsiteY36" fmla="*/ 2527949 h 4958065"/>
              <a:gd name="connsiteX37" fmla="*/ 2136710 w 4105469"/>
              <a:gd name="connsiteY37" fmla="*/ 2546610 h 4958065"/>
              <a:gd name="connsiteX38" fmla="*/ 2295331 w 4105469"/>
              <a:gd name="connsiteY38" fmla="*/ 2555941 h 4958065"/>
              <a:gd name="connsiteX39" fmla="*/ 2621902 w 4105469"/>
              <a:gd name="connsiteY39" fmla="*/ 2686569 h 4958065"/>
              <a:gd name="connsiteX40" fmla="*/ 2780522 w 4105469"/>
              <a:gd name="connsiteY40" fmla="*/ 2807867 h 4958065"/>
              <a:gd name="connsiteX41" fmla="*/ 2920482 w 4105469"/>
              <a:gd name="connsiteY41" fmla="*/ 2957157 h 4958065"/>
              <a:gd name="connsiteX42" fmla="*/ 3088433 w 4105469"/>
              <a:gd name="connsiteY42" fmla="*/ 3199753 h 4958065"/>
              <a:gd name="connsiteX43" fmla="*/ 3321698 w 4105469"/>
              <a:gd name="connsiteY43" fmla="*/ 3666284 h 4958065"/>
              <a:gd name="connsiteX44" fmla="*/ 3424335 w 4105469"/>
              <a:gd name="connsiteY44" fmla="*/ 3796912 h 4958065"/>
              <a:gd name="connsiteX45" fmla="*/ 3573624 w 4105469"/>
              <a:gd name="connsiteY45" fmla="*/ 3834235 h 4958065"/>
              <a:gd name="connsiteX46" fmla="*/ 3694922 w 4105469"/>
              <a:gd name="connsiteY46" fmla="*/ 3918210 h 4958065"/>
              <a:gd name="connsiteX47" fmla="*/ 3722914 w 4105469"/>
              <a:gd name="connsiteY47" fmla="*/ 4002186 h 4958065"/>
              <a:gd name="connsiteX48" fmla="*/ 3806890 w 4105469"/>
              <a:gd name="connsiteY48" fmla="*/ 4673990 h 4958065"/>
              <a:gd name="connsiteX49" fmla="*/ 4086808 w 4105469"/>
              <a:gd name="connsiteY49" fmla="*/ 4701982 h 4958065"/>
              <a:gd name="connsiteX50" fmla="*/ 4105469 w 4105469"/>
              <a:gd name="connsiteY50" fmla="*/ 4851271 h 4958065"/>
              <a:gd name="connsiteX51" fmla="*/ 2967135 w 4105469"/>
              <a:gd name="connsiteY51" fmla="*/ 4916586 h 4958065"/>
              <a:gd name="connsiteX52" fmla="*/ 2855167 w 4105469"/>
              <a:gd name="connsiteY52" fmla="*/ 4935247 h 4958065"/>
              <a:gd name="connsiteX53" fmla="*/ 2761861 w 4105469"/>
              <a:gd name="connsiteY53" fmla="*/ 4300765 h 4958065"/>
              <a:gd name="connsiteX54" fmla="*/ 2761861 w 4105469"/>
              <a:gd name="connsiteY54" fmla="*/ 4216790 h 4958065"/>
              <a:gd name="connsiteX55" fmla="*/ 2733869 w 4105469"/>
              <a:gd name="connsiteY55" fmla="*/ 4058169 h 4958065"/>
              <a:gd name="connsiteX56" fmla="*/ 2687216 w 4105469"/>
              <a:gd name="connsiteY56" fmla="*/ 3843565 h 4958065"/>
              <a:gd name="connsiteX57" fmla="*/ 3088433 w 4105469"/>
              <a:gd name="connsiteY57" fmla="*/ 3806243 h 4958065"/>
              <a:gd name="connsiteX58" fmla="*/ 2957804 w 4105469"/>
              <a:gd name="connsiteY58" fmla="*/ 3516994 h 4958065"/>
              <a:gd name="connsiteX59" fmla="*/ 2771192 w 4105469"/>
              <a:gd name="connsiteY59" fmla="*/ 3134439 h 4958065"/>
              <a:gd name="connsiteX60" fmla="*/ 2453951 w 4105469"/>
              <a:gd name="connsiteY60" fmla="*/ 2873182 h 4958065"/>
              <a:gd name="connsiteX61" fmla="*/ 2024743 w 4105469"/>
              <a:gd name="connsiteY61" fmla="*/ 2761214 h 4958065"/>
              <a:gd name="connsiteX62" fmla="*/ 1959428 w 4105469"/>
              <a:gd name="connsiteY62" fmla="*/ 2714561 h 4958065"/>
              <a:gd name="connsiteX63" fmla="*/ 1754155 w 4105469"/>
              <a:gd name="connsiteY63" fmla="*/ 2630586 h 4958065"/>
              <a:gd name="connsiteX64" fmla="*/ 1698171 w 4105469"/>
              <a:gd name="connsiteY64" fmla="*/ 2649247 h 4958065"/>
              <a:gd name="connsiteX65" fmla="*/ 1567543 w 4105469"/>
              <a:gd name="connsiteY65" fmla="*/ 2369329 h 4958065"/>
              <a:gd name="connsiteX66" fmla="*/ 1352939 w 4105469"/>
              <a:gd name="connsiteY66" fmla="*/ 1464259 h 4958065"/>
              <a:gd name="connsiteX67" fmla="*/ 1240971 w 4105469"/>
              <a:gd name="connsiteY67" fmla="*/ 1212333 h 4958065"/>
              <a:gd name="connsiteX68" fmla="*/ 774441 w 4105469"/>
              <a:gd name="connsiteY68" fmla="*/ 1296308 h 4958065"/>
              <a:gd name="connsiteX69" fmla="*/ 578498 w 4105469"/>
              <a:gd name="connsiteY69" fmla="*/ 1342961 h 4958065"/>
              <a:gd name="connsiteX70" fmla="*/ 335902 w 4105469"/>
              <a:gd name="connsiteY70" fmla="*/ 1361623 h 4958065"/>
              <a:gd name="connsiteX71" fmla="*/ 139959 w 4105469"/>
              <a:gd name="connsiteY71" fmla="*/ 1352292 h 4958065"/>
              <a:gd name="connsiteX72" fmla="*/ 55984 w 4105469"/>
              <a:gd name="connsiteY72" fmla="*/ 1352292 h 4958065"/>
              <a:gd name="connsiteX73" fmla="*/ 0 w 4105469"/>
              <a:gd name="connsiteY73" fmla="*/ 1352292 h 4958065"/>
              <a:gd name="connsiteX74" fmla="*/ 9331 w 4105469"/>
              <a:gd name="connsiteY74" fmla="*/ 1175010 h 4958065"/>
              <a:gd name="connsiteX75" fmla="*/ 373224 w 4105469"/>
              <a:gd name="connsiteY75" fmla="*/ 1156349 h 4958065"/>
              <a:gd name="connsiteX76" fmla="*/ 559837 w 4105469"/>
              <a:gd name="connsiteY76" fmla="*/ 1128357 h 4958065"/>
              <a:gd name="connsiteX77" fmla="*/ 643812 w 4105469"/>
              <a:gd name="connsiteY77" fmla="*/ 475214 h 4958065"/>
              <a:gd name="connsiteX78" fmla="*/ 914400 w 4105469"/>
              <a:gd name="connsiteY78" fmla="*/ 447223 h 4958065"/>
              <a:gd name="connsiteX79" fmla="*/ 771754 w 4105469"/>
              <a:gd name="connsiteY79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968582 w 4105469"/>
              <a:gd name="connsiteY2" fmla="*/ 293207 h 4958065"/>
              <a:gd name="connsiteX3" fmla="*/ 1055031 w 4105469"/>
              <a:gd name="connsiteY3" fmla="*/ 413988 h 4958065"/>
              <a:gd name="connsiteX4" fmla="*/ 1132662 w 4105469"/>
              <a:gd name="connsiteY4" fmla="*/ 482304 h 4958065"/>
              <a:gd name="connsiteX5" fmla="*/ 1199320 w 4105469"/>
              <a:gd name="connsiteY5" fmla="*/ 487709 h 4958065"/>
              <a:gd name="connsiteX6" fmla="*/ 1296955 w 4105469"/>
              <a:gd name="connsiteY6" fmla="*/ 661827 h 4958065"/>
              <a:gd name="connsiteX7" fmla="*/ 1502228 w 4105469"/>
              <a:gd name="connsiteY7" fmla="*/ 801786 h 4958065"/>
              <a:gd name="connsiteX8" fmla="*/ 1698171 w 4105469"/>
              <a:gd name="connsiteY8" fmla="*/ 839108 h 4958065"/>
              <a:gd name="connsiteX9" fmla="*/ 1847461 w 4105469"/>
              <a:gd name="connsiteY9" fmla="*/ 773794 h 4958065"/>
              <a:gd name="connsiteX10" fmla="*/ 1651518 w 4105469"/>
              <a:gd name="connsiteY10" fmla="*/ 736471 h 4958065"/>
              <a:gd name="connsiteX11" fmla="*/ 1558212 w 4105469"/>
              <a:gd name="connsiteY11" fmla="*/ 605843 h 4958065"/>
              <a:gd name="connsiteX12" fmla="*/ 1614196 w 4105469"/>
              <a:gd name="connsiteY12" fmla="*/ 587182 h 4958065"/>
              <a:gd name="connsiteX13" fmla="*/ 1866122 w 4105469"/>
              <a:gd name="connsiteY13" fmla="*/ 689818 h 4958065"/>
              <a:gd name="connsiteX14" fmla="*/ 2258008 w 4105469"/>
              <a:gd name="connsiteY14" fmla="*/ 615174 h 4958065"/>
              <a:gd name="connsiteX15" fmla="*/ 2230016 w 4105469"/>
              <a:gd name="connsiteY15" fmla="*/ 363247 h 4958065"/>
              <a:gd name="connsiteX16" fmla="*/ 2351314 w 4105469"/>
              <a:gd name="connsiteY16" fmla="*/ 316594 h 4958065"/>
              <a:gd name="connsiteX17" fmla="*/ 2453951 w 4105469"/>
              <a:gd name="connsiteY17" fmla="*/ 624504 h 4958065"/>
              <a:gd name="connsiteX18" fmla="*/ 3573624 w 4105469"/>
              <a:gd name="connsiteY18" fmla="*/ 661827 h 4958065"/>
              <a:gd name="connsiteX19" fmla="*/ 3601616 w 4105469"/>
              <a:gd name="connsiteY19" fmla="*/ 857769 h 4958065"/>
              <a:gd name="connsiteX20" fmla="*/ 2920482 w 4105469"/>
              <a:gd name="connsiteY20" fmla="*/ 867100 h 4958065"/>
              <a:gd name="connsiteX21" fmla="*/ 2948473 w 4105469"/>
              <a:gd name="connsiteY21" fmla="*/ 1175010 h 4958065"/>
              <a:gd name="connsiteX22" fmla="*/ 2174033 w 4105469"/>
              <a:gd name="connsiteY22" fmla="*/ 1156349 h 4958065"/>
              <a:gd name="connsiteX23" fmla="*/ 2313992 w 4105469"/>
              <a:gd name="connsiteY23" fmla="*/ 1044382 h 4958065"/>
              <a:gd name="connsiteX24" fmla="*/ 2407298 w 4105469"/>
              <a:gd name="connsiteY24" fmla="*/ 997729 h 4958065"/>
              <a:gd name="connsiteX25" fmla="*/ 2519265 w 4105469"/>
              <a:gd name="connsiteY25" fmla="*/ 997729 h 4958065"/>
              <a:gd name="connsiteX26" fmla="*/ 2649894 w 4105469"/>
              <a:gd name="connsiteY26" fmla="*/ 997729 h 4958065"/>
              <a:gd name="connsiteX27" fmla="*/ 2649894 w 4105469"/>
              <a:gd name="connsiteY27" fmla="*/ 857769 h 4958065"/>
              <a:gd name="connsiteX28" fmla="*/ 2286000 w 4105469"/>
              <a:gd name="connsiteY28" fmla="*/ 839108 h 4958065"/>
              <a:gd name="connsiteX29" fmla="*/ 2099388 w 4105469"/>
              <a:gd name="connsiteY29" fmla="*/ 895092 h 4958065"/>
              <a:gd name="connsiteX30" fmla="*/ 1772816 w 4105469"/>
              <a:gd name="connsiteY30" fmla="*/ 1044382 h 4958065"/>
              <a:gd name="connsiteX31" fmla="*/ 1576873 w 4105469"/>
              <a:gd name="connsiteY31" fmla="*/ 1221663 h 4958065"/>
              <a:gd name="connsiteX32" fmla="*/ 1558212 w 4105469"/>
              <a:gd name="connsiteY32" fmla="*/ 1445598 h 4958065"/>
              <a:gd name="connsiteX33" fmla="*/ 1567543 w 4105469"/>
              <a:gd name="connsiteY33" fmla="*/ 1753508 h 4958065"/>
              <a:gd name="connsiteX34" fmla="*/ 1670179 w 4105469"/>
              <a:gd name="connsiteY34" fmla="*/ 2117402 h 4958065"/>
              <a:gd name="connsiteX35" fmla="*/ 1866122 w 4105469"/>
              <a:gd name="connsiteY35" fmla="*/ 2378659 h 4958065"/>
              <a:gd name="connsiteX36" fmla="*/ 2052735 w 4105469"/>
              <a:gd name="connsiteY36" fmla="*/ 2527949 h 4958065"/>
              <a:gd name="connsiteX37" fmla="*/ 2136710 w 4105469"/>
              <a:gd name="connsiteY37" fmla="*/ 2546610 h 4958065"/>
              <a:gd name="connsiteX38" fmla="*/ 2295331 w 4105469"/>
              <a:gd name="connsiteY38" fmla="*/ 2555941 h 4958065"/>
              <a:gd name="connsiteX39" fmla="*/ 2621902 w 4105469"/>
              <a:gd name="connsiteY39" fmla="*/ 2686569 h 4958065"/>
              <a:gd name="connsiteX40" fmla="*/ 2780522 w 4105469"/>
              <a:gd name="connsiteY40" fmla="*/ 2807867 h 4958065"/>
              <a:gd name="connsiteX41" fmla="*/ 2920482 w 4105469"/>
              <a:gd name="connsiteY41" fmla="*/ 2957157 h 4958065"/>
              <a:gd name="connsiteX42" fmla="*/ 3088433 w 4105469"/>
              <a:gd name="connsiteY42" fmla="*/ 3199753 h 4958065"/>
              <a:gd name="connsiteX43" fmla="*/ 3321698 w 4105469"/>
              <a:gd name="connsiteY43" fmla="*/ 3666284 h 4958065"/>
              <a:gd name="connsiteX44" fmla="*/ 3424335 w 4105469"/>
              <a:gd name="connsiteY44" fmla="*/ 3796912 h 4958065"/>
              <a:gd name="connsiteX45" fmla="*/ 3573624 w 4105469"/>
              <a:gd name="connsiteY45" fmla="*/ 3834235 h 4958065"/>
              <a:gd name="connsiteX46" fmla="*/ 3694922 w 4105469"/>
              <a:gd name="connsiteY46" fmla="*/ 3918210 h 4958065"/>
              <a:gd name="connsiteX47" fmla="*/ 3722914 w 4105469"/>
              <a:gd name="connsiteY47" fmla="*/ 4002186 h 4958065"/>
              <a:gd name="connsiteX48" fmla="*/ 3806890 w 4105469"/>
              <a:gd name="connsiteY48" fmla="*/ 4673990 h 4958065"/>
              <a:gd name="connsiteX49" fmla="*/ 4086808 w 4105469"/>
              <a:gd name="connsiteY49" fmla="*/ 4701982 h 4958065"/>
              <a:gd name="connsiteX50" fmla="*/ 4105469 w 4105469"/>
              <a:gd name="connsiteY50" fmla="*/ 4851271 h 4958065"/>
              <a:gd name="connsiteX51" fmla="*/ 2967135 w 4105469"/>
              <a:gd name="connsiteY51" fmla="*/ 4916586 h 4958065"/>
              <a:gd name="connsiteX52" fmla="*/ 2855167 w 4105469"/>
              <a:gd name="connsiteY52" fmla="*/ 4935247 h 4958065"/>
              <a:gd name="connsiteX53" fmla="*/ 2761861 w 4105469"/>
              <a:gd name="connsiteY53" fmla="*/ 4300765 h 4958065"/>
              <a:gd name="connsiteX54" fmla="*/ 2761861 w 4105469"/>
              <a:gd name="connsiteY54" fmla="*/ 4216790 h 4958065"/>
              <a:gd name="connsiteX55" fmla="*/ 2733869 w 4105469"/>
              <a:gd name="connsiteY55" fmla="*/ 4058169 h 4958065"/>
              <a:gd name="connsiteX56" fmla="*/ 2687216 w 4105469"/>
              <a:gd name="connsiteY56" fmla="*/ 3843565 h 4958065"/>
              <a:gd name="connsiteX57" fmla="*/ 3088433 w 4105469"/>
              <a:gd name="connsiteY57" fmla="*/ 3806243 h 4958065"/>
              <a:gd name="connsiteX58" fmla="*/ 2957804 w 4105469"/>
              <a:gd name="connsiteY58" fmla="*/ 3516994 h 4958065"/>
              <a:gd name="connsiteX59" fmla="*/ 2771192 w 4105469"/>
              <a:gd name="connsiteY59" fmla="*/ 3134439 h 4958065"/>
              <a:gd name="connsiteX60" fmla="*/ 2453951 w 4105469"/>
              <a:gd name="connsiteY60" fmla="*/ 2873182 h 4958065"/>
              <a:gd name="connsiteX61" fmla="*/ 2024743 w 4105469"/>
              <a:gd name="connsiteY61" fmla="*/ 2761214 h 4958065"/>
              <a:gd name="connsiteX62" fmla="*/ 1959428 w 4105469"/>
              <a:gd name="connsiteY62" fmla="*/ 2714561 h 4958065"/>
              <a:gd name="connsiteX63" fmla="*/ 1754155 w 4105469"/>
              <a:gd name="connsiteY63" fmla="*/ 2630586 h 4958065"/>
              <a:gd name="connsiteX64" fmla="*/ 1698171 w 4105469"/>
              <a:gd name="connsiteY64" fmla="*/ 2649247 h 4958065"/>
              <a:gd name="connsiteX65" fmla="*/ 1567543 w 4105469"/>
              <a:gd name="connsiteY65" fmla="*/ 2369329 h 4958065"/>
              <a:gd name="connsiteX66" fmla="*/ 1352939 w 4105469"/>
              <a:gd name="connsiteY66" fmla="*/ 1464259 h 4958065"/>
              <a:gd name="connsiteX67" fmla="*/ 1240971 w 4105469"/>
              <a:gd name="connsiteY67" fmla="*/ 1212333 h 4958065"/>
              <a:gd name="connsiteX68" fmla="*/ 774441 w 4105469"/>
              <a:gd name="connsiteY68" fmla="*/ 1296308 h 4958065"/>
              <a:gd name="connsiteX69" fmla="*/ 578498 w 4105469"/>
              <a:gd name="connsiteY69" fmla="*/ 1342961 h 4958065"/>
              <a:gd name="connsiteX70" fmla="*/ 335902 w 4105469"/>
              <a:gd name="connsiteY70" fmla="*/ 1361623 h 4958065"/>
              <a:gd name="connsiteX71" fmla="*/ 139959 w 4105469"/>
              <a:gd name="connsiteY71" fmla="*/ 1352292 h 4958065"/>
              <a:gd name="connsiteX72" fmla="*/ 55984 w 4105469"/>
              <a:gd name="connsiteY72" fmla="*/ 1352292 h 4958065"/>
              <a:gd name="connsiteX73" fmla="*/ 0 w 4105469"/>
              <a:gd name="connsiteY73" fmla="*/ 1352292 h 4958065"/>
              <a:gd name="connsiteX74" fmla="*/ 9331 w 4105469"/>
              <a:gd name="connsiteY74" fmla="*/ 1175010 h 4958065"/>
              <a:gd name="connsiteX75" fmla="*/ 373224 w 4105469"/>
              <a:gd name="connsiteY75" fmla="*/ 1156349 h 4958065"/>
              <a:gd name="connsiteX76" fmla="*/ 559837 w 4105469"/>
              <a:gd name="connsiteY76" fmla="*/ 1128357 h 4958065"/>
              <a:gd name="connsiteX77" fmla="*/ 643812 w 4105469"/>
              <a:gd name="connsiteY77" fmla="*/ 475214 h 4958065"/>
              <a:gd name="connsiteX78" fmla="*/ 914400 w 4105469"/>
              <a:gd name="connsiteY78" fmla="*/ 447223 h 4958065"/>
              <a:gd name="connsiteX79" fmla="*/ 771754 w 4105469"/>
              <a:gd name="connsiteY79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968582 w 4105469"/>
              <a:gd name="connsiteY2" fmla="*/ 293207 h 4958065"/>
              <a:gd name="connsiteX3" fmla="*/ 1055031 w 4105469"/>
              <a:gd name="connsiteY3" fmla="*/ 413988 h 4958065"/>
              <a:gd name="connsiteX4" fmla="*/ 1132662 w 4105469"/>
              <a:gd name="connsiteY4" fmla="*/ 482304 h 4958065"/>
              <a:gd name="connsiteX5" fmla="*/ 1199320 w 4105469"/>
              <a:gd name="connsiteY5" fmla="*/ 487709 h 4958065"/>
              <a:gd name="connsiteX6" fmla="*/ 1296955 w 4105469"/>
              <a:gd name="connsiteY6" fmla="*/ 661827 h 4958065"/>
              <a:gd name="connsiteX7" fmla="*/ 1502228 w 4105469"/>
              <a:gd name="connsiteY7" fmla="*/ 801786 h 4958065"/>
              <a:gd name="connsiteX8" fmla="*/ 1698171 w 4105469"/>
              <a:gd name="connsiteY8" fmla="*/ 839108 h 4958065"/>
              <a:gd name="connsiteX9" fmla="*/ 1847461 w 4105469"/>
              <a:gd name="connsiteY9" fmla="*/ 773794 h 4958065"/>
              <a:gd name="connsiteX10" fmla="*/ 1651518 w 4105469"/>
              <a:gd name="connsiteY10" fmla="*/ 736471 h 4958065"/>
              <a:gd name="connsiteX11" fmla="*/ 1558212 w 4105469"/>
              <a:gd name="connsiteY11" fmla="*/ 605843 h 4958065"/>
              <a:gd name="connsiteX12" fmla="*/ 1614196 w 4105469"/>
              <a:gd name="connsiteY12" fmla="*/ 587182 h 4958065"/>
              <a:gd name="connsiteX13" fmla="*/ 1866122 w 4105469"/>
              <a:gd name="connsiteY13" fmla="*/ 689818 h 4958065"/>
              <a:gd name="connsiteX14" fmla="*/ 2258008 w 4105469"/>
              <a:gd name="connsiteY14" fmla="*/ 615174 h 4958065"/>
              <a:gd name="connsiteX15" fmla="*/ 2230016 w 4105469"/>
              <a:gd name="connsiteY15" fmla="*/ 363247 h 4958065"/>
              <a:gd name="connsiteX16" fmla="*/ 2351314 w 4105469"/>
              <a:gd name="connsiteY16" fmla="*/ 316594 h 4958065"/>
              <a:gd name="connsiteX17" fmla="*/ 2453951 w 4105469"/>
              <a:gd name="connsiteY17" fmla="*/ 624504 h 4958065"/>
              <a:gd name="connsiteX18" fmla="*/ 3573624 w 4105469"/>
              <a:gd name="connsiteY18" fmla="*/ 661827 h 4958065"/>
              <a:gd name="connsiteX19" fmla="*/ 3601616 w 4105469"/>
              <a:gd name="connsiteY19" fmla="*/ 857769 h 4958065"/>
              <a:gd name="connsiteX20" fmla="*/ 2920482 w 4105469"/>
              <a:gd name="connsiteY20" fmla="*/ 867100 h 4958065"/>
              <a:gd name="connsiteX21" fmla="*/ 2948473 w 4105469"/>
              <a:gd name="connsiteY21" fmla="*/ 1175010 h 4958065"/>
              <a:gd name="connsiteX22" fmla="*/ 2174033 w 4105469"/>
              <a:gd name="connsiteY22" fmla="*/ 1156349 h 4958065"/>
              <a:gd name="connsiteX23" fmla="*/ 2313992 w 4105469"/>
              <a:gd name="connsiteY23" fmla="*/ 1044382 h 4958065"/>
              <a:gd name="connsiteX24" fmla="*/ 2407298 w 4105469"/>
              <a:gd name="connsiteY24" fmla="*/ 997729 h 4958065"/>
              <a:gd name="connsiteX25" fmla="*/ 2519265 w 4105469"/>
              <a:gd name="connsiteY25" fmla="*/ 997729 h 4958065"/>
              <a:gd name="connsiteX26" fmla="*/ 2649894 w 4105469"/>
              <a:gd name="connsiteY26" fmla="*/ 997729 h 4958065"/>
              <a:gd name="connsiteX27" fmla="*/ 2649894 w 4105469"/>
              <a:gd name="connsiteY27" fmla="*/ 857769 h 4958065"/>
              <a:gd name="connsiteX28" fmla="*/ 2286000 w 4105469"/>
              <a:gd name="connsiteY28" fmla="*/ 839108 h 4958065"/>
              <a:gd name="connsiteX29" fmla="*/ 2099388 w 4105469"/>
              <a:gd name="connsiteY29" fmla="*/ 895092 h 4958065"/>
              <a:gd name="connsiteX30" fmla="*/ 1772816 w 4105469"/>
              <a:gd name="connsiteY30" fmla="*/ 1044382 h 4958065"/>
              <a:gd name="connsiteX31" fmla="*/ 1576873 w 4105469"/>
              <a:gd name="connsiteY31" fmla="*/ 1221663 h 4958065"/>
              <a:gd name="connsiteX32" fmla="*/ 1558212 w 4105469"/>
              <a:gd name="connsiteY32" fmla="*/ 1445598 h 4958065"/>
              <a:gd name="connsiteX33" fmla="*/ 1567543 w 4105469"/>
              <a:gd name="connsiteY33" fmla="*/ 1753508 h 4958065"/>
              <a:gd name="connsiteX34" fmla="*/ 1670179 w 4105469"/>
              <a:gd name="connsiteY34" fmla="*/ 2117402 h 4958065"/>
              <a:gd name="connsiteX35" fmla="*/ 1866122 w 4105469"/>
              <a:gd name="connsiteY35" fmla="*/ 2378659 h 4958065"/>
              <a:gd name="connsiteX36" fmla="*/ 2052735 w 4105469"/>
              <a:gd name="connsiteY36" fmla="*/ 2527949 h 4958065"/>
              <a:gd name="connsiteX37" fmla="*/ 2136710 w 4105469"/>
              <a:gd name="connsiteY37" fmla="*/ 2546610 h 4958065"/>
              <a:gd name="connsiteX38" fmla="*/ 2295331 w 4105469"/>
              <a:gd name="connsiteY38" fmla="*/ 2555941 h 4958065"/>
              <a:gd name="connsiteX39" fmla="*/ 2621902 w 4105469"/>
              <a:gd name="connsiteY39" fmla="*/ 2686569 h 4958065"/>
              <a:gd name="connsiteX40" fmla="*/ 2780522 w 4105469"/>
              <a:gd name="connsiteY40" fmla="*/ 2807867 h 4958065"/>
              <a:gd name="connsiteX41" fmla="*/ 2920482 w 4105469"/>
              <a:gd name="connsiteY41" fmla="*/ 2957157 h 4958065"/>
              <a:gd name="connsiteX42" fmla="*/ 3088433 w 4105469"/>
              <a:gd name="connsiteY42" fmla="*/ 3199753 h 4958065"/>
              <a:gd name="connsiteX43" fmla="*/ 3321698 w 4105469"/>
              <a:gd name="connsiteY43" fmla="*/ 3666284 h 4958065"/>
              <a:gd name="connsiteX44" fmla="*/ 3424335 w 4105469"/>
              <a:gd name="connsiteY44" fmla="*/ 3796912 h 4958065"/>
              <a:gd name="connsiteX45" fmla="*/ 3573624 w 4105469"/>
              <a:gd name="connsiteY45" fmla="*/ 3834235 h 4958065"/>
              <a:gd name="connsiteX46" fmla="*/ 3694922 w 4105469"/>
              <a:gd name="connsiteY46" fmla="*/ 3918210 h 4958065"/>
              <a:gd name="connsiteX47" fmla="*/ 3722914 w 4105469"/>
              <a:gd name="connsiteY47" fmla="*/ 4002186 h 4958065"/>
              <a:gd name="connsiteX48" fmla="*/ 3806890 w 4105469"/>
              <a:gd name="connsiteY48" fmla="*/ 4673990 h 4958065"/>
              <a:gd name="connsiteX49" fmla="*/ 4086808 w 4105469"/>
              <a:gd name="connsiteY49" fmla="*/ 4701982 h 4958065"/>
              <a:gd name="connsiteX50" fmla="*/ 4105469 w 4105469"/>
              <a:gd name="connsiteY50" fmla="*/ 4851271 h 4958065"/>
              <a:gd name="connsiteX51" fmla="*/ 2967135 w 4105469"/>
              <a:gd name="connsiteY51" fmla="*/ 4916586 h 4958065"/>
              <a:gd name="connsiteX52" fmla="*/ 2855167 w 4105469"/>
              <a:gd name="connsiteY52" fmla="*/ 4935247 h 4958065"/>
              <a:gd name="connsiteX53" fmla="*/ 2761861 w 4105469"/>
              <a:gd name="connsiteY53" fmla="*/ 4300765 h 4958065"/>
              <a:gd name="connsiteX54" fmla="*/ 2761861 w 4105469"/>
              <a:gd name="connsiteY54" fmla="*/ 4216790 h 4958065"/>
              <a:gd name="connsiteX55" fmla="*/ 2733869 w 4105469"/>
              <a:gd name="connsiteY55" fmla="*/ 4058169 h 4958065"/>
              <a:gd name="connsiteX56" fmla="*/ 2687216 w 4105469"/>
              <a:gd name="connsiteY56" fmla="*/ 3843565 h 4958065"/>
              <a:gd name="connsiteX57" fmla="*/ 3088433 w 4105469"/>
              <a:gd name="connsiteY57" fmla="*/ 3806243 h 4958065"/>
              <a:gd name="connsiteX58" fmla="*/ 2957804 w 4105469"/>
              <a:gd name="connsiteY58" fmla="*/ 3516994 h 4958065"/>
              <a:gd name="connsiteX59" fmla="*/ 2771192 w 4105469"/>
              <a:gd name="connsiteY59" fmla="*/ 3134439 h 4958065"/>
              <a:gd name="connsiteX60" fmla="*/ 2453951 w 4105469"/>
              <a:gd name="connsiteY60" fmla="*/ 2873182 h 4958065"/>
              <a:gd name="connsiteX61" fmla="*/ 2024743 w 4105469"/>
              <a:gd name="connsiteY61" fmla="*/ 2761214 h 4958065"/>
              <a:gd name="connsiteX62" fmla="*/ 1959428 w 4105469"/>
              <a:gd name="connsiteY62" fmla="*/ 2714561 h 4958065"/>
              <a:gd name="connsiteX63" fmla="*/ 1754155 w 4105469"/>
              <a:gd name="connsiteY63" fmla="*/ 2630586 h 4958065"/>
              <a:gd name="connsiteX64" fmla="*/ 1698171 w 4105469"/>
              <a:gd name="connsiteY64" fmla="*/ 2649247 h 4958065"/>
              <a:gd name="connsiteX65" fmla="*/ 1567543 w 4105469"/>
              <a:gd name="connsiteY65" fmla="*/ 2369329 h 4958065"/>
              <a:gd name="connsiteX66" fmla="*/ 1352939 w 4105469"/>
              <a:gd name="connsiteY66" fmla="*/ 1464259 h 4958065"/>
              <a:gd name="connsiteX67" fmla="*/ 1240971 w 4105469"/>
              <a:gd name="connsiteY67" fmla="*/ 1212333 h 4958065"/>
              <a:gd name="connsiteX68" fmla="*/ 774441 w 4105469"/>
              <a:gd name="connsiteY68" fmla="*/ 1296308 h 4958065"/>
              <a:gd name="connsiteX69" fmla="*/ 578498 w 4105469"/>
              <a:gd name="connsiteY69" fmla="*/ 1342961 h 4958065"/>
              <a:gd name="connsiteX70" fmla="*/ 335902 w 4105469"/>
              <a:gd name="connsiteY70" fmla="*/ 1361623 h 4958065"/>
              <a:gd name="connsiteX71" fmla="*/ 139959 w 4105469"/>
              <a:gd name="connsiteY71" fmla="*/ 1352292 h 4958065"/>
              <a:gd name="connsiteX72" fmla="*/ 55984 w 4105469"/>
              <a:gd name="connsiteY72" fmla="*/ 1352292 h 4958065"/>
              <a:gd name="connsiteX73" fmla="*/ 0 w 4105469"/>
              <a:gd name="connsiteY73" fmla="*/ 1352292 h 4958065"/>
              <a:gd name="connsiteX74" fmla="*/ 9331 w 4105469"/>
              <a:gd name="connsiteY74" fmla="*/ 1175010 h 4958065"/>
              <a:gd name="connsiteX75" fmla="*/ 373224 w 4105469"/>
              <a:gd name="connsiteY75" fmla="*/ 1156349 h 4958065"/>
              <a:gd name="connsiteX76" fmla="*/ 559837 w 4105469"/>
              <a:gd name="connsiteY76" fmla="*/ 1128357 h 4958065"/>
              <a:gd name="connsiteX77" fmla="*/ 522584 w 4105469"/>
              <a:gd name="connsiteY77" fmla="*/ 414103 h 4958065"/>
              <a:gd name="connsiteX78" fmla="*/ 914400 w 4105469"/>
              <a:gd name="connsiteY78" fmla="*/ 447223 h 4958065"/>
              <a:gd name="connsiteX79" fmla="*/ 771754 w 4105469"/>
              <a:gd name="connsiteY79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968582 w 4105469"/>
              <a:gd name="connsiteY2" fmla="*/ 293207 h 4958065"/>
              <a:gd name="connsiteX3" fmla="*/ 1055031 w 4105469"/>
              <a:gd name="connsiteY3" fmla="*/ 413988 h 4958065"/>
              <a:gd name="connsiteX4" fmla="*/ 1132662 w 4105469"/>
              <a:gd name="connsiteY4" fmla="*/ 482304 h 4958065"/>
              <a:gd name="connsiteX5" fmla="*/ 1199320 w 4105469"/>
              <a:gd name="connsiteY5" fmla="*/ 487709 h 4958065"/>
              <a:gd name="connsiteX6" fmla="*/ 1296955 w 4105469"/>
              <a:gd name="connsiteY6" fmla="*/ 661827 h 4958065"/>
              <a:gd name="connsiteX7" fmla="*/ 1502228 w 4105469"/>
              <a:gd name="connsiteY7" fmla="*/ 801786 h 4958065"/>
              <a:gd name="connsiteX8" fmla="*/ 1698171 w 4105469"/>
              <a:gd name="connsiteY8" fmla="*/ 839108 h 4958065"/>
              <a:gd name="connsiteX9" fmla="*/ 1847461 w 4105469"/>
              <a:gd name="connsiteY9" fmla="*/ 773794 h 4958065"/>
              <a:gd name="connsiteX10" fmla="*/ 1651518 w 4105469"/>
              <a:gd name="connsiteY10" fmla="*/ 736471 h 4958065"/>
              <a:gd name="connsiteX11" fmla="*/ 1558212 w 4105469"/>
              <a:gd name="connsiteY11" fmla="*/ 605843 h 4958065"/>
              <a:gd name="connsiteX12" fmla="*/ 1614196 w 4105469"/>
              <a:gd name="connsiteY12" fmla="*/ 587182 h 4958065"/>
              <a:gd name="connsiteX13" fmla="*/ 1866122 w 4105469"/>
              <a:gd name="connsiteY13" fmla="*/ 689818 h 4958065"/>
              <a:gd name="connsiteX14" fmla="*/ 2258008 w 4105469"/>
              <a:gd name="connsiteY14" fmla="*/ 615174 h 4958065"/>
              <a:gd name="connsiteX15" fmla="*/ 2230016 w 4105469"/>
              <a:gd name="connsiteY15" fmla="*/ 363247 h 4958065"/>
              <a:gd name="connsiteX16" fmla="*/ 2351314 w 4105469"/>
              <a:gd name="connsiteY16" fmla="*/ 316594 h 4958065"/>
              <a:gd name="connsiteX17" fmla="*/ 2453951 w 4105469"/>
              <a:gd name="connsiteY17" fmla="*/ 624504 h 4958065"/>
              <a:gd name="connsiteX18" fmla="*/ 3573624 w 4105469"/>
              <a:gd name="connsiteY18" fmla="*/ 661827 h 4958065"/>
              <a:gd name="connsiteX19" fmla="*/ 3601616 w 4105469"/>
              <a:gd name="connsiteY19" fmla="*/ 857769 h 4958065"/>
              <a:gd name="connsiteX20" fmla="*/ 2920482 w 4105469"/>
              <a:gd name="connsiteY20" fmla="*/ 867100 h 4958065"/>
              <a:gd name="connsiteX21" fmla="*/ 2948473 w 4105469"/>
              <a:gd name="connsiteY21" fmla="*/ 1175010 h 4958065"/>
              <a:gd name="connsiteX22" fmla="*/ 2174033 w 4105469"/>
              <a:gd name="connsiteY22" fmla="*/ 1156349 h 4958065"/>
              <a:gd name="connsiteX23" fmla="*/ 2313992 w 4105469"/>
              <a:gd name="connsiteY23" fmla="*/ 1044382 h 4958065"/>
              <a:gd name="connsiteX24" fmla="*/ 2407298 w 4105469"/>
              <a:gd name="connsiteY24" fmla="*/ 997729 h 4958065"/>
              <a:gd name="connsiteX25" fmla="*/ 2519265 w 4105469"/>
              <a:gd name="connsiteY25" fmla="*/ 997729 h 4958065"/>
              <a:gd name="connsiteX26" fmla="*/ 2649894 w 4105469"/>
              <a:gd name="connsiteY26" fmla="*/ 997729 h 4958065"/>
              <a:gd name="connsiteX27" fmla="*/ 2649894 w 4105469"/>
              <a:gd name="connsiteY27" fmla="*/ 857769 h 4958065"/>
              <a:gd name="connsiteX28" fmla="*/ 2286000 w 4105469"/>
              <a:gd name="connsiteY28" fmla="*/ 839108 h 4958065"/>
              <a:gd name="connsiteX29" fmla="*/ 2099388 w 4105469"/>
              <a:gd name="connsiteY29" fmla="*/ 895092 h 4958065"/>
              <a:gd name="connsiteX30" fmla="*/ 1772816 w 4105469"/>
              <a:gd name="connsiteY30" fmla="*/ 1044382 h 4958065"/>
              <a:gd name="connsiteX31" fmla="*/ 1576873 w 4105469"/>
              <a:gd name="connsiteY31" fmla="*/ 1221663 h 4958065"/>
              <a:gd name="connsiteX32" fmla="*/ 1558212 w 4105469"/>
              <a:gd name="connsiteY32" fmla="*/ 1445598 h 4958065"/>
              <a:gd name="connsiteX33" fmla="*/ 1567543 w 4105469"/>
              <a:gd name="connsiteY33" fmla="*/ 1753508 h 4958065"/>
              <a:gd name="connsiteX34" fmla="*/ 1670179 w 4105469"/>
              <a:gd name="connsiteY34" fmla="*/ 2117402 h 4958065"/>
              <a:gd name="connsiteX35" fmla="*/ 1866122 w 4105469"/>
              <a:gd name="connsiteY35" fmla="*/ 2378659 h 4958065"/>
              <a:gd name="connsiteX36" fmla="*/ 2052735 w 4105469"/>
              <a:gd name="connsiteY36" fmla="*/ 2527949 h 4958065"/>
              <a:gd name="connsiteX37" fmla="*/ 2136710 w 4105469"/>
              <a:gd name="connsiteY37" fmla="*/ 2546610 h 4958065"/>
              <a:gd name="connsiteX38" fmla="*/ 2295331 w 4105469"/>
              <a:gd name="connsiteY38" fmla="*/ 2555941 h 4958065"/>
              <a:gd name="connsiteX39" fmla="*/ 2621902 w 4105469"/>
              <a:gd name="connsiteY39" fmla="*/ 2686569 h 4958065"/>
              <a:gd name="connsiteX40" fmla="*/ 2780522 w 4105469"/>
              <a:gd name="connsiteY40" fmla="*/ 2807867 h 4958065"/>
              <a:gd name="connsiteX41" fmla="*/ 2920482 w 4105469"/>
              <a:gd name="connsiteY41" fmla="*/ 2957157 h 4958065"/>
              <a:gd name="connsiteX42" fmla="*/ 3088433 w 4105469"/>
              <a:gd name="connsiteY42" fmla="*/ 3199753 h 4958065"/>
              <a:gd name="connsiteX43" fmla="*/ 3321698 w 4105469"/>
              <a:gd name="connsiteY43" fmla="*/ 3666284 h 4958065"/>
              <a:gd name="connsiteX44" fmla="*/ 3424335 w 4105469"/>
              <a:gd name="connsiteY44" fmla="*/ 3796912 h 4958065"/>
              <a:gd name="connsiteX45" fmla="*/ 3573624 w 4105469"/>
              <a:gd name="connsiteY45" fmla="*/ 3834235 h 4958065"/>
              <a:gd name="connsiteX46" fmla="*/ 3694922 w 4105469"/>
              <a:gd name="connsiteY46" fmla="*/ 3918210 h 4958065"/>
              <a:gd name="connsiteX47" fmla="*/ 3722914 w 4105469"/>
              <a:gd name="connsiteY47" fmla="*/ 4002186 h 4958065"/>
              <a:gd name="connsiteX48" fmla="*/ 3806890 w 4105469"/>
              <a:gd name="connsiteY48" fmla="*/ 4673990 h 4958065"/>
              <a:gd name="connsiteX49" fmla="*/ 4086808 w 4105469"/>
              <a:gd name="connsiteY49" fmla="*/ 4701982 h 4958065"/>
              <a:gd name="connsiteX50" fmla="*/ 4105469 w 4105469"/>
              <a:gd name="connsiteY50" fmla="*/ 4851271 h 4958065"/>
              <a:gd name="connsiteX51" fmla="*/ 2967135 w 4105469"/>
              <a:gd name="connsiteY51" fmla="*/ 4916586 h 4958065"/>
              <a:gd name="connsiteX52" fmla="*/ 2855167 w 4105469"/>
              <a:gd name="connsiteY52" fmla="*/ 4935247 h 4958065"/>
              <a:gd name="connsiteX53" fmla="*/ 2761861 w 4105469"/>
              <a:gd name="connsiteY53" fmla="*/ 4300765 h 4958065"/>
              <a:gd name="connsiteX54" fmla="*/ 2761861 w 4105469"/>
              <a:gd name="connsiteY54" fmla="*/ 4216790 h 4958065"/>
              <a:gd name="connsiteX55" fmla="*/ 2733869 w 4105469"/>
              <a:gd name="connsiteY55" fmla="*/ 4058169 h 4958065"/>
              <a:gd name="connsiteX56" fmla="*/ 2687216 w 4105469"/>
              <a:gd name="connsiteY56" fmla="*/ 3843565 h 4958065"/>
              <a:gd name="connsiteX57" fmla="*/ 3088433 w 4105469"/>
              <a:gd name="connsiteY57" fmla="*/ 3806243 h 4958065"/>
              <a:gd name="connsiteX58" fmla="*/ 2957804 w 4105469"/>
              <a:gd name="connsiteY58" fmla="*/ 3516994 h 4958065"/>
              <a:gd name="connsiteX59" fmla="*/ 2771192 w 4105469"/>
              <a:gd name="connsiteY59" fmla="*/ 3134439 h 4958065"/>
              <a:gd name="connsiteX60" fmla="*/ 2453951 w 4105469"/>
              <a:gd name="connsiteY60" fmla="*/ 2873182 h 4958065"/>
              <a:gd name="connsiteX61" fmla="*/ 2024743 w 4105469"/>
              <a:gd name="connsiteY61" fmla="*/ 2761214 h 4958065"/>
              <a:gd name="connsiteX62" fmla="*/ 1959428 w 4105469"/>
              <a:gd name="connsiteY62" fmla="*/ 2714561 h 4958065"/>
              <a:gd name="connsiteX63" fmla="*/ 1754155 w 4105469"/>
              <a:gd name="connsiteY63" fmla="*/ 2630586 h 4958065"/>
              <a:gd name="connsiteX64" fmla="*/ 1698171 w 4105469"/>
              <a:gd name="connsiteY64" fmla="*/ 2649247 h 4958065"/>
              <a:gd name="connsiteX65" fmla="*/ 1567543 w 4105469"/>
              <a:gd name="connsiteY65" fmla="*/ 2369329 h 4958065"/>
              <a:gd name="connsiteX66" fmla="*/ 1352939 w 4105469"/>
              <a:gd name="connsiteY66" fmla="*/ 1464259 h 4958065"/>
              <a:gd name="connsiteX67" fmla="*/ 1240971 w 4105469"/>
              <a:gd name="connsiteY67" fmla="*/ 1212333 h 4958065"/>
              <a:gd name="connsiteX68" fmla="*/ 774441 w 4105469"/>
              <a:gd name="connsiteY68" fmla="*/ 1296308 h 4958065"/>
              <a:gd name="connsiteX69" fmla="*/ 578498 w 4105469"/>
              <a:gd name="connsiteY69" fmla="*/ 1342961 h 4958065"/>
              <a:gd name="connsiteX70" fmla="*/ 335902 w 4105469"/>
              <a:gd name="connsiteY70" fmla="*/ 1361623 h 4958065"/>
              <a:gd name="connsiteX71" fmla="*/ 139959 w 4105469"/>
              <a:gd name="connsiteY71" fmla="*/ 1352292 h 4958065"/>
              <a:gd name="connsiteX72" fmla="*/ 55984 w 4105469"/>
              <a:gd name="connsiteY72" fmla="*/ 1352292 h 4958065"/>
              <a:gd name="connsiteX73" fmla="*/ 0 w 4105469"/>
              <a:gd name="connsiteY73" fmla="*/ 1352292 h 4958065"/>
              <a:gd name="connsiteX74" fmla="*/ 9331 w 4105469"/>
              <a:gd name="connsiteY74" fmla="*/ 1175010 h 4958065"/>
              <a:gd name="connsiteX75" fmla="*/ 373224 w 4105469"/>
              <a:gd name="connsiteY75" fmla="*/ 1156349 h 4958065"/>
              <a:gd name="connsiteX76" fmla="*/ 559837 w 4105469"/>
              <a:gd name="connsiteY76" fmla="*/ 1128357 h 4958065"/>
              <a:gd name="connsiteX77" fmla="*/ 522584 w 4105469"/>
              <a:gd name="connsiteY77" fmla="*/ 414103 h 4958065"/>
              <a:gd name="connsiteX78" fmla="*/ 871104 w 4105469"/>
              <a:gd name="connsiteY78" fmla="*/ 412302 h 4958065"/>
              <a:gd name="connsiteX79" fmla="*/ 771754 w 4105469"/>
              <a:gd name="connsiteY79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981572 w 4105469"/>
              <a:gd name="connsiteY2" fmla="*/ 249556 h 4958065"/>
              <a:gd name="connsiteX3" fmla="*/ 1055031 w 4105469"/>
              <a:gd name="connsiteY3" fmla="*/ 413988 h 4958065"/>
              <a:gd name="connsiteX4" fmla="*/ 1132662 w 4105469"/>
              <a:gd name="connsiteY4" fmla="*/ 482304 h 4958065"/>
              <a:gd name="connsiteX5" fmla="*/ 1199320 w 4105469"/>
              <a:gd name="connsiteY5" fmla="*/ 487709 h 4958065"/>
              <a:gd name="connsiteX6" fmla="*/ 1296955 w 4105469"/>
              <a:gd name="connsiteY6" fmla="*/ 661827 h 4958065"/>
              <a:gd name="connsiteX7" fmla="*/ 1502228 w 4105469"/>
              <a:gd name="connsiteY7" fmla="*/ 801786 h 4958065"/>
              <a:gd name="connsiteX8" fmla="*/ 1698171 w 4105469"/>
              <a:gd name="connsiteY8" fmla="*/ 839108 h 4958065"/>
              <a:gd name="connsiteX9" fmla="*/ 1847461 w 4105469"/>
              <a:gd name="connsiteY9" fmla="*/ 773794 h 4958065"/>
              <a:gd name="connsiteX10" fmla="*/ 1651518 w 4105469"/>
              <a:gd name="connsiteY10" fmla="*/ 736471 h 4958065"/>
              <a:gd name="connsiteX11" fmla="*/ 1558212 w 4105469"/>
              <a:gd name="connsiteY11" fmla="*/ 605843 h 4958065"/>
              <a:gd name="connsiteX12" fmla="*/ 1614196 w 4105469"/>
              <a:gd name="connsiteY12" fmla="*/ 587182 h 4958065"/>
              <a:gd name="connsiteX13" fmla="*/ 1866122 w 4105469"/>
              <a:gd name="connsiteY13" fmla="*/ 689818 h 4958065"/>
              <a:gd name="connsiteX14" fmla="*/ 2258008 w 4105469"/>
              <a:gd name="connsiteY14" fmla="*/ 615174 h 4958065"/>
              <a:gd name="connsiteX15" fmla="*/ 2230016 w 4105469"/>
              <a:gd name="connsiteY15" fmla="*/ 363247 h 4958065"/>
              <a:gd name="connsiteX16" fmla="*/ 2351314 w 4105469"/>
              <a:gd name="connsiteY16" fmla="*/ 316594 h 4958065"/>
              <a:gd name="connsiteX17" fmla="*/ 2453951 w 4105469"/>
              <a:gd name="connsiteY17" fmla="*/ 624504 h 4958065"/>
              <a:gd name="connsiteX18" fmla="*/ 3573624 w 4105469"/>
              <a:gd name="connsiteY18" fmla="*/ 661827 h 4958065"/>
              <a:gd name="connsiteX19" fmla="*/ 3601616 w 4105469"/>
              <a:gd name="connsiteY19" fmla="*/ 857769 h 4958065"/>
              <a:gd name="connsiteX20" fmla="*/ 2920482 w 4105469"/>
              <a:gd name="connsiteY20" fmla="*/ 867100 h 4958065"/>
              <a:gd name="connsiteX21" fmla="*/ 2948473 w 4105469"/>
              <a:gd name="connsiteY21" fmla="*/ 1175010 h 4958065"/>
              <a:gd name="connsiteX22" fmla="*/ 2174033 w 4105469"/>
              <a:gd name="connsiteY22" fmla="*/ 1156349 h 4958065"/>
              <a:gd name="connsiteX23" fmla="*/ 2313992 w 4105469"/>
              <a:gd name="connsiteY23" fmla="*/ 1044382 h 4958065"/>
              <a:gd name="connsiteX24" fmla="*/ 2407298 w 4105469"/>
              <a:gd name="connsiteY24" fmla="*/ 997729 h 4958065"/>
              <a:gd name="connsiteX25" fmla="*/ 2519265 w 4105469"/>
              <a:gd name="connsiteY25" fmla="*/ 997729 h 4958065"/>
              <a:gd name="connsiteX26" fmla="*/ 2649894 w 4105469"/>
              <a:gd name="connsiteY26" fmla="*/ 997729 h 4958065"/>
              <a:gd name="connsiteX27" fmla="*/ 2649894 w 4105469"/>
              <a:gd name="connsiteY27" fmla="*/ 857769 h 4958065"/>
              <a:gd name="connsiteX28" fmla="*/ 2286000 w 4105469"/>
              <a:gd name="connsiteY28" fmla="*/ 839108 h 4958065"/>
              <a:gd name="connsiteX29" fmla="*/ 2099388 w 4105469"/>
              <a:gd name="connsiteY29" fmla="*/ 895092 h 4958065"/>
              <a:gd name="connsiteX30" fmla="*/ 1772816 w 4105469"/>
              <a:gd name="connsiteY30" fmla="*/ 1044382 h 4958065"/>
              <a:gd name="connsiteX31" fmla="*/ 1576873 w 4105469"/>
              <a:gd name="connsiteY31" fmla="*/ 1221663 h 4958065"/>
              <a:gd name="connsiteX32" fmla="*/ 1558212 w 4105469"/>
              <a:gd name="connsiteY32" fmla="*/ 1445598 h 4958065"/>
              <a:gd name="connsiteX33" fmla="*/ 1567543 w 4105469"/>
              <a:gd name="connsiteY33" fmla="*/ 1753508 h 4958065"/>
              <a:gd name="connsiteX34" fmla="*/ 1670179 w 4105469"/>
              <a:gd name="connsiteY34" fmla="*/ 2117402 h 4958065"/>
              <a:gd name="connsiteX35" fmla="*/ 1866122 w 4105469"/>
              <a:gd name="connsiteY35" fmla="*/ 2378659 h 4958065"/>
              <a:gd name="connsiteX36" fmla="*/ 2052735 w 4105469"/>
              <a:gd name="connsiteY36" fmla="*/ 2527949 h 4958065"/>
              <a:gd name="connsiteX37" fmla="*/ 2136710 w 4105469"/>
              <a:gd name="connsiteY37" fmla="*/ 2546610 h 4958065"/>
              <a:gd name="connsiteX38" fmla="*/ 2295331 w 4105469"/>
              <a:gd name="connsiteY38" fmla="*/ 2555941 h 4958065"/>
              <a:gd name="connsiteX39" fmla="*/ 2621902 w 4105469"/>
              <a:gd name="connsiteY39" fmla="*/ 2686569 h 4958065"/>
              <a:gd name="connsiteX40" fmla="*/ 2780522 w 4105469"/>
              <a:gd name="connsiteY40" fmla="*/ 2807867 h 4958065"/>
              <a:gd name="connsiteX41" fmla="*/ 2920482 w 4105469"/>
              <a:gd name="connsiteY41" fmla="*/ 2957157 h 4958065"/>
              <a:gd name="connsiteX42" fmla="*/ 3088433 w 4105469"/>
              <a:gd name="connsiteY42" fmla="*/ 3199753 h 4958065"/>
              <a:gd name="connsiteX43" fmla="*/ 3321698 w 4105469"/>
              <a:gd name="connsiteY43" fmla="*/ 3666284 h 4958065"/>
              <a:gd name="connsiteX44" fmla="*/ 3424335 w 4105469"/>
              <a:gd name="connsiteY44" fmla="*/ 3796912 h 4958065"/>
              <a:gd name="connsiteX45" fmla="*/ 3573624 w 4105469"/>
              <a:gd name="connsiteY45" fmla="*/ 3834235 h 4958065"/>
              <a:gd name="connsiteX46" fmla="*/ 3694922 w 4105469"/>
              <a:gd name="connsiteY46" fmla="*/ 3918210 h 4958065"/>
              <a:gd name="connsiteX47" fmla="*/ 3722914 w 4105469"/>
              <a:gd name="connsiteY47" fmla="*/ 4002186 h 4958065"/>
              <a:gd name="connsiteX48" fmla="*/ 3806890 w 4105469"/>
              <a:gd name="connsiteY48" fmla="*/ 4673990 h 4958065"/>
              <a:gd name="connsiteX49" fmla="*/ 4086808 w 4105469"/>
              <a:gd name="connsiteY49" fmla="*/ 4701982 h 4958065"/>
              <a:gd name="connsiteX50" fmla="*/ 4105469 w 4105469"/>
              <a:gd name="connsiteY50" fmla="*/ 4851271 h 4958065"/>
              <a:gd name="connsiteX51" fmla="*/ 2967135 w 4105469"/>
              <a:gd name="connsiteY51" fmla="*/ 4916586 h 4958065"/>
              <a:gd name="connsiteX52" fmla="*/ 2855167 w 4105469"/>
              <a:gd name="connsiteY52" fmla="*/ 4935247 h 4958065"/>
              <a:gd name="connsiteX53" fmla="*/ 2761861 w 4105469"/>
              <a:gd name="connsiteY53" fmla="*/ 4300765 h 4958065"/>
              <a:gd name="connsiteX54" fmla="*/ 2761861 w 4105469"/>
              <a:gd name="connsiteY54" fmla="*/ 4216790 h 4958065"/>
              <a:gd name="connsiteX55" fmla="*/ 2733869 w 4105469"/>
              <a:gd name="connsiteY55" fmla="*/ 4058169 h 4958065"/>
              <a:gd name="connsiteX56" fmla="*/ 2687216 w 4105469"/>
              <a:gd name="connsiteY56" fmla="*/ 3843565 h 4958065"/>
              <a:gd name="connsiteX57" fmla="*/ 3088433 w 4105469"/>
              <a:gd name="connsiteY57" fmla="*/ 3806243 h 4958065"/>
              <a:gd name="connsiteX58" fmla="*/ 2957804 w 4105469"/>
              <a:gd name="connsiteY58" fmla="*/ 3516994 h 4958065"/>
              <a:gd name="connsiteX59" fmla="*/ 2771192 w 4105469"/>
              <a:gd name="connsiteY59" fmla="*/ 3134439 h 4958065"/>
              <a:gd name="connsiteX60" fmla="*/ 2453951 w 4105469"/>
              <a:gd name="connsiteY60" fmla="*/ 2873182 h 4958065"/>
              <a:gd name="connsiteX61" fmla="*/ 2024743 w 4105469"/>
              <a:gd name="connsiteY61" fmla="*/ 2761214 h 4958065"/>
              <a:gd name="connsiteX62" fmla="*/ 1959428 w 4105469"/>
              <a:gd name="connsiteY62" fmla="*/ 2714561 h 4958065"/>
              <a:gd name="connsiteX63" fmla="*/ 1754155 w 4105469"/>
              <a:gd name="connsiteY63" fmla="*/ 2630586 h 4958065"/>
              <a:gd name="connsiteX64" fmla="*/ 1698171 w 4105469"/>
              <a:gd name="connsiteY64" fmla="*/ 2649247 h 4958065"/>
              <a:gd name="connsiteX65" fmla="*/ 1567543 w 4105469"/>
              <a:gd name="connsiteY65" fmla="*/ 2369329 h 4958065"/>
              <a:gd name="connsiteX66" fmla="*/ 1352939 w 4105469"/>
              <a:gd name="connsiteY66" fmla="*/ 1464259 h 4958065"/>
              <a:gd name="connsiteX67" fmla="*/ 1240971 w 4105469"/>
              <a:gd name="connsiteY67" fmla="*/ 1212333 h 4958065"/>
              <a:gd name="connsiteX68" fmla="*/ 774441 w 4105469"/>
              <a:gd name="connsiteY68" fmla="*/ 1296308 h 4958065"/>
              <a:gd name="connsiteX69" fmla="*/ 578498 w 4105469"/>
              <a:gd name="connsiteY69" fmla="*/ 1342961 h 4958065"/>
              <a:gd name="connsiteX70" fmla="*/ 335902 w 4105469"/>
              <a:gd name="connsiteY70" fmla="*/ 1361623 h 4958065"/>
              <a:gd name="connsiteX71" fmla="*/ 139959 w 4105469"/>
              <a:gd name="connsiteY71" fmla="*/ 1352292 h 4958065"/>
              <a:gd name="connsiteX72" fmla="*/ 55984 w 4105469"/>
              <a:gd name="connsiteY72" fmla="*/ 1352292 h 4958065"/>
              <a:gd name="connsiteX73" fmla="*/ 0 w 4105469"/>
              <a:gd name="connsiteY73" fmla="*/ 1352292 h 4958065"/>
              <a:gd name="connsiteX74" fmla="*/ 9331 w 4105469"/>
              <a:gd name="connsiteY74" fmla="*/ 1175010 h 4958065"/>
              <a:gd name="connsiteX75" fmla="*/ 373224 w 4105469"/>
              <a:gd name="connsiteY75" fmla="*/ 1156349 h 4958065"/>
              <a:gd name="connsiteX76" fmla="*/ 559837 w 4105469"/>
              <a:gd name="connsiteY76" fmla="*/ 1128357 h 4958065"/>
              <a:gd name="connsiteX77" fmla="*/ 522584 w 4105469"/>
              <a:gd name="connsiteY77" fmla="*/ 414103 h 4958065"/>
              <a:gd name="connsiteX78" fmla="*/ 871104 w 4105469"/>
              <a:gd name="connsiteY78" fmla="*/ 412302 h 4958065"/>
              <a:gd name="connsiteX79" fmla="*/ 771754 w 4105469"/>
              <a:gd name="connsiteY79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558212 w 4105469"/>
              <a:gd name="connsiteY10" fmla="*/ 605843 h 4958065"/>
              <a:gd name="connsiteX11" fmla="*/ 1614196 w 4105469"/>
              <a:gd name="connsiteY11" fmla="*/ 587182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51314 w 4105469"/>
              <a:gd name="connsiteY15" fmla="*/ 316594 h 4958065"/>
              <a:gd name="connsiteX16" fmla="*/ 2453951 w 4105469"/>
              <a:gd name="connsiteY16" fmla="*/ 62450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59837 w 4105469"/>
              <a:gd name="connsiteY75" fmla="*/ 112835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558212 w 4105469"/>
              <a:gd name="connsiteY10" fmla="*/ 605843 h 4958065"/>
              <a:gd name="connsiteX11" fmla="*/ 1614196 w 4105469"/>
              <a:gd name="connsiteY11" fmla="*/ 587182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51314 w 4105469"/>
              <a:gd name="connsiteY15" fmla="*/ 316594 h 4958065"/>
              <a:gd name="connsiteX16" fmla="*/ 2453951 w 4105469"/>
              <a:gd name="connsiteY16" fmla="*/ 62450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558212 w 4105469"/>
              <a:gd name="connsiteY10" fmla="*/ 605843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51314 w 4105469"/>
              <a:gd name="connsiteY15" fmla="*/ 316594 h 4958065"/>
              <a:gd name="connsiteX16" fmla="*/ 2453951 w 4105469"/>
              <a:gd name="connsiteY16" fmla="*/ 62450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51314 w 4105469"/>
              <a:gd name="connsiteY15" fmla="*/ 316594 h 4958065"/>
              <a:gd name="connsiteX16" fmla="*/ 2453951 w 4105469"/>
              <a:gd name="connsiteY16" fmla="*/ 62450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12349 w 4105469"/>
              <a:gd name="connsiteY15" fmla="*/ 390801 h 4958065"/>
              <a:gd name="connsiteX16" fmla="*/ 2453951 w 4105469"/>
              <a:gd name="connsiteY16" fmla="*/ 62450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53951 w 4105469"/>
              <a:gd name="connsiteY16" fmla="*/ 62450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286000 w 4105469"/>
              <a:gd name="connsiteY26" fmla="*/ 839108 h 4958065"/>
              <a:gd name="connsiteX27" fmla="*/ 2099388 w 4105469"/>
              <a:gd name="connsiteY27" fmla="*/ 895092 h 4958065"/>
              <a:gd name="connsiteX28" fmla="*/ 1772816 w 4105469"/>
              <a:gd name="connsiteY28" fmla="*/ 1044382 h 4958065"/>
              <a:gd name="connsiteX29" fmla="*/ 1576873 w 4105469"/>
              <a:gd name="connsiteY29" fmla="*/ 1221663 h 4958065"/>
              <a:gd name="connsiteX30" fmla="*/ 1558212 w 4105469"/>
              <a:gd name="connsiteY30" fmla="*/ 1445598 h 4958065"/>
              <a:gd name="connsiteX31" fmla="*/ 1567543 w 4105469"/>
              <a:gd name="connsiteY31" fmla="*/ 1753508 h 4958065"/>
              <a:gd name="connsiteX32" fmla="*/ 1670179 w 4105469"/>
              <a:gd name="connsiteY32" fmla="*/ 2117402 h 4958065"/>
              <a:gd name="connsiteX33" fmla="*/ 1866122 w 4105469"/>
              <a:gd name="connsiteY33" fmla="*/ 2378659 h 4958065"/>
              <a:gd name="connsiteX34" fmla="*/ 2052735 w 4105469"/>
              <a:gd name="connsiteY34" fmla="*/ 2527949 h 4958065"/>
              <a:gd name="connsiteX35" fmla="*/ 2136710 w 4105469"/>
              <a:gd name="connsiteY35" fmla="*/ 2546610 h 4958065"/>
              <a:gd name="connsiteX36" fmla="*/ 2295331 w 4105469"/>
              <a:gd name="connsiteY36" fmla="*/ 2555941 h 4958065"/>
              <a:gd name="connsiteX37" fmla="*/ 2621902 w 4105469"/>
              <a:gd name="connsiteY37" fmla="*/ 2686569 h 4958065"/>
              <a:gd name="connsiteX38" fmla="*/ 2780522 w 4105469"/>
              <a:gd name="connsiteY38" fmla="*/ 2807867 h 4958065"/>
              <a:gd name="connsiteX39" fmla="*/ 2920482 w 4105469"/>
              <a:gd name="connsiteY39" fmla="*/ 2957157 h 4958065"/>
              <a:gd name="connsiteX40" fmla="*/ 3088433 w 4105469"/>
              <a:gd name="connsiteY40" fmla="*/ 3199753 h 4958065"/>
              <a:gd name="connsiteX41" fmla="*/ 3321698 w 4105469"/>
              <a:gd name="connsiteY41" fmla="*/ 3666284 h 4958065"/>
              <a:gd name="connsiteX42" fmla="*/ 3424335 w 4105469"/>
              <a:gd name="connsiteY42" fmla="*/ 3796912 h 4958065"/>
              <a:gd name="connsiteX43" fmla="*/ 3573624 w 4105469"/>
              <a:gd name="connsiteY43" fmla="*/ 3834235 h 4958065"/>
              <a:gd name="connsiteX44" fmla="*/ 3694922 w 4105469"/>
              <a:gd name="connsiteY44" fmla="*/ 3918210 h 4958065"/>
              <a:gd name="connsiteX45" fmla="*/ 3722914 w 4105469"/>
              <a:gd name="connsiteY45" fmla="*/ 4002186 h 4958065"/>
              <a:gd name="connsiteX46" fmla="*/ 3806890 w 4105469"/>
              <a:gd name="connsiteY46" fmla="*/ 4673990 h 4958065"/>
              <a:gd name="connsiteX47" fmla="*/ 4086808 w 4105469"/>
              <a:gd name="connsiteY47" fmla="*/ 4701982 h 4958065"/>
              <a:gd name="connsiteX48" fmla="*/ 4105469 w 4105469"/>
              <a:gd name="connsiteY48" fmla="*/ 4851271 h 4958065"/>
              <a:gd name="connsiteX49" fmla="*/ 2967135 w 4105469"/>
              <a:gd name="connsiteY49" fmla="*/ 4916586 h 4958065"/>
              <a:gd name="connsiteX50" fmla="*/ 2855167 w 4105469"/>
              <a:gd name="connsiteY50" fmla="*/ 4935247 h 4958065"/>
              <a:gd name="connsiteX51" fmla="*/ 2761861 w 4105469"/>
              <a:gd name="connsiteY51" fmla="*/ 4300765 h 4958065"/>
              <a:gd name="connsiteX52" fmla="*/ 2761861 w 4105469"/>
              <a:gd name="connsiteY52" fmla="*/ 4216790 h 4958065"/>
              <a:gd name="connsiteX53" fmla="*/ 2733869 w 4105469"/>
              <a:gd name="connsiteY53" fmla="*/ 4058169 h 4958065"/>
              <a:gd name="connsiteX54" fmla="*/ 2687216 w 4105469"/>
              <a:gd name="connsiteY54" fmla="*/ 3843565 h 4958065"/>
              <a:gd name="connsiteX55" fmla="*/ 3088433 w 4105469"/>
              <a:gd name="connsiteY55" fmla="*/ 3806243 h 4958065"/>
              <a:gd name="connsiteX56" fmla="*/ 2957804 w 4105469"/>
              <a:gd name="connsiteY56" fmla="*/ 3516994 h 4958065"/>
              <a:gd name="connsiteX57" fmla="*/ 2771192 w 4105469"/>
              <a:gd name="connsiteY57" fmla="*/ 3134439 h 4958065"/>
              <a:gd name="connsiteX58" fmla="*/ 2453951 w 4105469"/>
              <a:gd name="connsiteY58" fmla="*/ 2873182 h 4958065"/>
              <a:gd name="connsiteX59" fmla="*/ 2024743 w 4105469"/>
              <a:gd name="connsiteY59" fmla="*/ 2761214 h 4958065"/>
              <a:gd name="connsiteX60" fmla="*/ 1959428 w 4105469"/>
              <a:gd name="connsiteY60" fmla="*/ 2714561 h 4958065"/>
              <a:gd name="connsiteX61" fmla="*/ 1754155 w 4105469"/>
              <a:gd name="connsiteY61" fmla="*/ 2630586 h 4958065"/>
              <a:gd name="connsiteX62" fmla="*/ 1698171 w 4105469"/>
              <a:gd name="connsiteY62" fmla="*/ 2649247 h 4958065"/>
              <a:gd name="connsiteX63" fmla="*/ 1567543 w 4105469"/>
              <a:gd name="connsiteY63" fmla="*/ 2369329 h 4958065"/>
              <a:gd name="connsiteX64" fmla="*/ 1352939 w 4105469"/>
              <a:gd name="connsiteY64" fmla="*/ 1464259 h 4958065"/>
              <a:gd name="connsiteX65" fmla="*/ 1240971 w 4105469"/>
              <a:gd name="connsiteY65" fmla="*/ 1212333 h 4958065"/>
              <a:gd name="connsiteX66" fmla="*/ 774441 w 4105469"/>
              <a:gd name="connsiteY66" fmla="*/ 1296308 h 4958065"/>
              <a:gd name="connsiteX67" fmla="*/ 578498 w 4105469"/>
              <a:gd name="connsiteY67" fmla="*/ 1342961 h 4958065"/>
              <a:gd name="connsiteX68" fmla="*/ 335902 w 4105469"/>
              <a:gd name="connsiteY68" fmla="*/ 1361623 h 4958065"/>
              <a:gd name="connsiteX69" fmla="*/ 139959 w 4105469"/>
              <a:gd name="connsiteY69" fmla="*/ 1352292 h 4958065"/>
              <a:gd name="connsiteX70" fmla="*/ 55984 w 4105469"/>
              <a:gd name="connsiteY70" fmla="*/ 1352292 h 4958065"/>
              <a:gd name="connsiteX71" fmla="*/ 0 w 4105469"/>
              <a:gd name="connsiteY71" fmla="*/ 1352292 h 4958065"/>
              <a:gd name="connsiteX72" fmla="*/ 9331 w 4105469"/>
              <a:gd name="connsiteY72" fmla="*/ 1175010 h 4958065"/>
              <a:gd name="connsiteX73" fmla="*/ 373224 w 4105469"/>
              <a:gd name="connsiteY73" fmla="*/ 1156349 h 4958065"/>
              <a:gd name="connsiteX74" fmla="*/ 512213 w 4105469"/>
              <a:gd name="connsiteY74" fmla="*/ 1119627 h 4958065"/>
              <a:gd name="connsiteX75" fmla="*/ 522584 w 4105469"/>
              <a:gd name="connsiteY75" fmla="*/ 414103 h 4958065"/>
              <a:gd name="connsiteX76" fmla="*/ 871104 w 4105469"/>
              <a:gd name="connsiteY76" fmla="*/ 412302 h 4958065"/>
              <a:gd name="connsiteX77" fmla="*/ 771754 w 4105469"/>
              <a:gd name="connsiteY77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286000 w 4105469"/>
              <a:gd name="connsiteY25" fmla="*/ 839108 h 4958065"/>
              <a:gd name="connsiteX26" fmla="*/ 2099388 w 4105469"/>
              <a:gd name="connsiteY26" fmla="*/ 895092 h 4958065"/>
              <a:gd name="connsiteX27" fmla="*/ 1772816 w 4105469"/>
              <a:gd name="connsiteY27" fmla="*/ 1044382 h 4958065"/>
              <a:gd name="connsiteX28" fmla="*/ 1576873 w 4105469"/>
              <a:gd name="connsiteY28" fmla="*/ 1221663 h 4958065"/>
              <a:gd name="connsiteX29" fmla="*/ 1558212 w 4105469"/>
              <a:gd name="connsiteY29" fmla="*/ 1445598 h 4958065"/>
              <a:gd name="connsiteX30" fmla="*/ 1567543 w 4105469"/>
              <a:gd name="connsiteY30" fmla="*/ 1753508 h 4958065"/>
              <a:gd name="connsiteX31" fmla="*/ 1670179 w 4105469"/>
              <a:gd name="connsiteY31" fmla="*/ 2117402 h 4958065"/>
              <a:gd name="connsiteX32" fmla="*/ 1866122 w 4105469"/>
              <a:gd name="connsiteY32" fmla="*/ 2378659 h 4958065"/>
              <a:gd name="connsiteX33" fmla="*/ 2052735 w 4105469"/>
              <a:gd name="connsiteY33" fmla="*/ 2527949 h 4958065"/>
              <a:gd name="connsiteX34" fmla="*/ 2136710 w 4105469"/>
              <a:gd name="connsiteY34" fmla="*/ 2546610 h 4958065"/>
              <a:gd name="connsiteX35" fmla="*/ 2295331 w 4105469"/>
              <a:gd name="connsiteY35" fmla="*/ 2555941 h 4958065"/>
              <a:gd name="connsiteX36" fmla="*/ 2621902 w 4105469"/>
              <a:gd name="connsiteY36" fmla="*/ 2686569 h 4958065"/>
              <a:gd name="connsiteX37" fmla="*/ 2780522 w 4105469"/>
              <a:gd name="connsiteY37" fmla="*/ 2807867 h 4958065"/>
              <a:gd name="connsiteX38" fmla="*/ 2920482 w 4105469"/>
              <a:gd name="connsiteY38" fmla="*/ 2957157 h 4958065"/>
              <a:gd name="connsiteX39" fmla="*/ 3088433 w 4105469"/>
              <a:gd name="connsiteY39" fmla="*/ 3199753 h 4958065"/>
              <a:gd name="connsiteX40" fmla="*/ 3321698 w 4105469"/>
              <a:gd name="connsiteY40" fmla="*/ 3666284 h 4958065"/>
              <a:gd name="connsiteX41" fmla="*/ 3424335 w 4105469"/>
              <a:gd name="connsiteY41" fmla="*/ 3796912 h 4958065"/>
              <a:gd name="connsiteX42" fmla="*/ 3573624 w 4105469"/>
              <a:gd name="connsiteY42" fmla="*/ 3834235 h 4958065"/>
              <a:gd name="connsiteX43" fmla="*/ 3694922 w 4105469"/>
              <a:gd name="connsiteY43" fmla="*/ 3918210 h 4958065"/>
              <a:gd name="connsiteX44" fmla="*/ 3722914 w 4105469"/>
              <a:gd name="connsiteY44" fmla="*/ 4002186 h 4958065"/>
              <a:gd name="connsiteX45" fmla="*/ 3806890 w 4105469"/>
              <a:gd name="connsiteY45" fmla="*/ 4673990 h 4958065"/>
              <a:gd name="connsiteX46" fmla="*/ 4086808 w 4105469"/>
              <a:gd name="connsiteY46" fmla="*/ 4701982 h 4958065"/>
              <a:gd name="connsiteX47" fmla="*/ 4105469 w 4105469"/>
              <a:gd name="connsiteY47" fmla="*/ 4851271 h 4958065"/>
              <a:gd name="connsiteX48" fmla="*/ 2967135 w 4105469"/>
              <a:gd name="connsiteY48" fmla="*/ 4916586 h 4958065"/>
              <a:gd name="connsiteX49" fmla="*/ 2855167 w 4105469"/>
              <a:gd name="connsiteY49" fmla="*/ 4935247 h 4958065"/>
              <a:gd name="connsiteX50" fmla="*/ 2761861 w 4105469"/>
              <a:gd name="connsiteY50" fmla="*/ 4300765 h 4958065"/>
              <a:gd name="connsiteX51" fmla="*/ 2761861 w 4105469"/>
              <a:gd name="connsiteY51" fmla="*/ 4216790 h 4958065"/>
              <a:gd name="connsiteX52" fmla="*/ 2733869 w 4105469"/>
              <a:gd name="connsiteY52" fmla="*/ 4058169 h 4958065"/>
              <a:gd name="connsiteX53" fmla="*/ 2687216 w 4105469"/>
              <a:gd name="connsiteY53" fmla="*/ 3843565 h 4958065"/>
              <a:gd name="connsiteX54" fmla="*/ 3088433 w 4105469"/>
              <a:gd name="connsiteY54" fmla="*/ 3806243 h 4958065"/>
              <a:gd name="connsiteX55" fmla="*/ 2957804 w 4105469"/>
              <a:gd name="connsiteY55" fmla="*/ 3516994 h 4958065"/>
              <a:gd name="connsiteX56" fmla="*/ 2771192 w 4105469"/>
              <a:gd name="connsiteY56" fmla="*/ 3134439 h 4958065"/>
              <a:gd name="connsiteX57" fmla="*/ 2453951 w 4105469"/>
              <a:gd name="connsiteY57" fmla="*/ 2873182 h 4958065"/>
              <a:gd name="connsiteX58" fmla="*/ 2024743 w 4105469"/>
              <a:gd name="connsiteY58" fmla="*/ 2761214 h 4958065"/>
              <a:gd name="connsiteX59" fmla="*/ 1959428 w 4105469"/>
              <a:gd name="connsiteY59" fmla="*/ 2714561 h 4958065"/>
              <a:gd name="connsiteX60" fmla="*/ 1754155 w 4105469"/>
              <a:gd name="connsiteY60" fmla="*/ 2630586 h 4958065"/>
              <a:gd name="connsiteX61" fmla="*/ 1698171 w 4105469"/>
              <a:gd name="connsiteY61" fmla="*/ 2649247 h 4958065"/>
              <a:gd name="connsiteX62" fmla="*/ 1567543 w 4105469"/>
              <a:gd name="connsiteY62" fmla="*/ 2369329 h 4958065"/>
              <a:gd name="connsiteX63" fmla="*/ 1352939 w 4105469"/>
              <a:gd name="connsiteY63" fmla="*/ 1464259 h 4958065"/>
              <a:gd name="connsiteX64" fmla="*/ 1240971 w 4105469"/>
              <a:gd name="connsiteY64" fmla="*/ 1212333 h 4958065"/>
              <a:gd name="connsiteX65" fmla="*/ 774441 w 4105469"/>
              <a:gd name="connsiteY65" fmla="*/ 1296308 h 4958065"/>
              <a:gd name="connsiteX66" fmla="*/ 578498 w 4105469"/>
              <a:gd name="connsiteY66" fmla="*/ 1342961 h 4958065"/>
              <a:gd name="connsiteX67" fmla="*/ 335902 w 4105469"/>
              <a:gd name="connsiteY67" fmla="*/ 1361623 h 4958065"/>
              <a:gd name="connsiteX68" fmla="*/ 139959 w 4105469"/>
              <a:gd name="connsiteY68" fmla="*/ 1352292 h 4958065"/>
              <a:gd name="connsiteX69" fmla="*/ 55984 w 4105469"/>
              <a:gd name="connsiteY69" fmla="*/ 1352292 h 4958065"/>
              <a:gd name="connsiteX70" fmla="*/ 0 w 4105469"/>
              <a:gd name="connsiteY70" fmla="*/ 1352292 h 4958065"/>
              <a:gd name="connsiteX71" fmla="*/ 9331 w 4105469"/>
              <a:gd name="connsiteY71" fmla="*/ 1175010 h 4958065"/>
              <a:gd name="connsiteX72" fmla="*/ 373224 w 4105469"/>
              <a:gd name="connsiteY72" fmla="*/ 1156349 h 4958065"/>
              <a:gd name="connsiteX73" fmla="*/ 512213 w 4105469"/>
              <a:gd name="connsiteY73" fmla="*/ 1119627 h 4958065"/>
              <a:gd name="connsiteX74" fmla="*/ 522584 w 4105469"/>
              <a:gd name="connsiteY74" fmla="*/ 414103 h 4958065"/>
              <a:gd name="connsiteX75" fmla="*/ 871104 w 4105469"/>
              <a:gd name="connsiteY75" fmla="*/ 412302 h 4958065"/>
              <a:gd name="connsiteX76" fmla="*/ 771754 w 4105469"/>
              <a:gd name="connsiteY76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286000 w 4105469"/>
              <a:gd name="connsiteY24" fmla="*/ 839108 h 4958065"/>
              <a:gd name="connsiteX25" fmla="*/ 2099388 w 4105469"/>
              <a:gd name="connsiteY25" fmla="*/ 895092 h 4958065"/>
              <a:gd name="connsiteX26" fmla="*/ 1772816 w 4105469"/>
              <a:gd name="connsiteY26" fmla="*/ 1044382 h 4958065"/>
              <a:gd name="connsiteX27" fmla="*/ 1576873 w 4105469"/>
              <a:gd name="connsiteY27" fmla="*/ 1221663 h 4958065"/>
              <a:gd name="connsiteX28" fmla="*/ 1558212 w 4105469"/>
              <a:gd name="connsiteY28" fmla="*/ 1445598 h 4958065"/>
              <a:gd name="connsiteX29" fmla="*/ 1567543 w 4105469"/>
              <a:gd name="connsiteY29" fmla="*/ 1753508 h 4958065"/>
              <a:gd name="connsiteX30" fmla="*/ 1670179 w 4105469"/>
              <a:gd name="connsiteY30" fmla="*/ 2117402 h 4958065"/>
              <a:gd name="connsiteX31" fmla="*/ 1866122 w 4105469"/>
              <a:gd name="connsiteY31" fmla="*/ 2378659 h 4958065"/>
              <a:gd name="connsiteX32" fmla="*/ 2052735 w 4105469"/>
              <a:gd name="connsiteY32" fmla="*/ 2527949 h 4958065"/>
              <a:gd name="connsiteX33" fmla="*/ 2136710 w 4105469"/>
              <a:gd name="connsiteY33" fmla="*/ 2546610 h 4958065"/>
              <a:gd name="connsiteX34" fmla="*/ 2295331 w 4105469"/>
              <a:gd name="connsiteY34" fmla="*/ 2555941 h 4958065"/>
              <a:gd name="connsiteX35" fmla="*/ 2621902 w 4105469"/>
              <a:gd name="connsiteY35" fmla="*/ 2686569 h 4958065"/>
              <a:gd name="connsiteX36" fmla="*/ 2780522 w 4105469"/>
              <a:gd name="connsiteY36" fmla="*/ 2807867 h 4958065"/>
              <a:gd name="connsiteX37" fmla="*/ 2920482 w 4105469"/>
              <a:gd name="connsiteY37" fmla="*/ 2957157 h 4958065"/>
              <a:gd name="connsiteX38" fmla="*/ 3088433 w 4105469"/>
              <a:gd name="connsiteY38" fmla="*/ 3199753 h 4958065"/>
              <a:gd name="connsiteX39" fmla="*/ 3321698 w 4105469"/>
              <a:gd name="connsiteY39" fmla="*/ 3666284 h 4958065"/>
              <a:gd name="connsiteX40" fmla="*/ 3424335 w 4105469"/>
              <a:gd name="connsiteY40" fmla="*/ 3796912 h 4958065"/>
              <a:gd name="connsiteX41" fmla="*/ 3573624 w 4105469"/>
              <a:gd name="connsiteY41" fmla="*/ 3834235 h 4958065"/>
              <a:gd name="connsiteX42" fmla="*/ 3694922 w 4105469"/>
              <a:gd name="connsiteY42" fmla="*/ 3918210 h 4958065"/>
              <a:gd name="connsiteX43" fmla="*/ 3722914 w 4105469"/>
              <a:gd name="connsiteY43" fmla="*/ 4002186 h 4958065"/>
              <a:gd name="connsiteX44" fmla="*/ 3806890 w 4105469"/>
              <a:gd name="connsiteY44" fmla="*/ 4673990 h 4958065"/>
              <a:gd name="connsiteX45" fmla="*/ 4086808 w 4105469"/>
              <a:gd name="connsiteY45" fmla="*/ 4701982 h 4958065"/>
              <a:gd name="connsiteX46" fmla="*/ 4105469 w 4105469"/>
              <a:gd name="connsiteY46" fmla="*/ 4851271 h 4958065"/>
              <a:gd name="connsiteX47" fmla="*/ 2967135 w 4105469"/>
              <a:gd name="connsiteY47" fmla="*/ 4916586 h 4958065"/>
              <a:gd name="connsiteX48" fmla="*/ 2855167 w 4105469"/>
              <a:gd name="connsiteY48" fmla="*/ 4935247 h 4958065"/>
              <a:gd name="connsiteX49" fmla="*/ 2761861 w 4105469"/>
              <a:gd name="connsiteY49" fmla="*/ 4300765 h 4958065"/>
              <a:gd name="connsiteX50" fmla="*/ 2761861 w 4105469"/>
              <a:gd name="connsiteY50" fmla="*/ 4216790 h 4958065"/>
              <a:gd name="connsiteX51" fmla="*/ 2733869 w 4105469"/>
              <a:gd name="connsiteY51" fmla="*/ 4058169 h 4958065"/>
              <a:gd name="connsiteX52" fmla="*/ 2687216 w 4105469"/>
              <a:gd name="connsiteY52" fmla="*/ 3843565 h 4958065"/>
              <a:gd name="connsiteX53" fmla="*/ 3088433 w 4105469"/>
              <a:gd name="connsiteY53" fmla="*/ 3806243 h 4958065"/>
              <a:gd name="connsiteX54" fmla="*/ 2957804 w 4105469"/>
              <a:gd name="connsiteY54" fmla="*/ 3516994 h 4958065"/>
              <a:gd name="connsiteX55" fmla="*/ 2771192 w 4105469"/>
              <a:gd name="connsiteY55" fmla="*/ 3134439 h 4958065"/>
              <a:gd name="connsiteX56" fmla="*/ 2453951 w 4105469"/>
              <a:gd name="connsiteY56" fmla="*/ 2873182 h 4958065"/>
              <a:gd name="connsiteX57" fmla="*/ 2024743 w 4105469"/>
              <a:gd name="connsiteY57" fmla="*/ 2761214 h 4958065"/>
              <a:gd name="connsiteX58" fmla="*/ 1959428 w 4105469"/>
              <a:gd name="connsiteY58" fmla="*/ 2714561 h 4958065"/>
              <a:gd name="connsiteX59" fmla="*/ 1754155 w 4105469"/>
              <a:gd name="connsiteY59" fmla="*/ 2630586 h 4958065"/>
              <a:gd name="connsiteX60" fmla="*/ 1698171 w 4105469"/>
              <a:gd name="connsiteY60" fmla="*/ 2649247 h 4958065"/>
              <a:gd name="connsiteX61" fmla="*/ 1567543 w 4105469"/>
              <a:gd name="connsiteY61" fmla="*/ 2369329 h 4958065"/>
              <a:gd name="connsiteX62" fmla="*/ 1352939 w 4105469"/>
              <a:gd name="connsiteY62" fmla="*/ 1464259 h 4958065"/>
              <a:gd name="connsiteX63" fmla="*/ 1240971 w 4105469"/>
              <a:gd name="connsiteY63" fmla="*/ 1212333 h 4958065"/>
              <a:gd name="connsiteX64" fmla="*/ 774441 w 4105469"/>
              <a:gd name="connsiteY64" fmla="*/ 1296308 h 4958065"/>
              <a:gd name="connsiteX65" fmla="*/ 578498 w 4105469"/>
              <a:gd name="connsiteY65" fmla="*/ 1342961 h 4958065"/>
              <a:gd name="connsiteX66" fmla="*/ 335902 w 4105469"/>
              <a:gd name="connsiteY66" fmla="*/ 1361623 h 4958065"/>
              <a:gd name="connsiteX67" fmla="*/ 139959 w 4105469"/>
              <a:gd name="connsiteY67" fmla="*/ 1352292 h 4958065"/>
              <a:gd name="connsiteX68" fmla="*/ 55984 w 4105469"/>
              <a:gd name="connsiteY68" fmla="*/ 1352292 h 4958065"/>
              <a:gd name="connsiteX69" fmla="*/ 0 w 4105469"/>
              <a:gd name="connsiteY69" fmla="*/ 1352292 h 4958065"/>
              <a:gd name="connsiteX70" fmla="*/ 9331 w 4105469"/>
              <a:gd name="connsiteY70" fmla="*/ 1175010 h 4958065"/>
              <a:gd name="connsiteX71" fmla="*/ 373224 w 4105469"/>
              <a:gd name="connsiteY71" fmla="*/ 1156349 h 4958065"/>
              <a:gd name="connsiteX72" fmla="*/ 512213 w 4105469"/>
              <a:gd name="connsiteY72" fmla="*/ 1119627 h 4958065"/>
              <a:gd name="connsiteX73" fmla="*/ 522584 w 4105469"/>
              <a:gd name="connsiteY73" fmla="*/ 414103 h 4958065"/>
              <a:gd name="connsiteX74" fmla="*/ 871104 w 4105469"/>
              <a:gd name="connsiteY74" fmla="*/ 412302 h 4958065"/>
              <a:gd name="connsiteX75" fmla="*/ 771754 w 4105469"/>
              <a:gd name="connsiteY75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286000 w 4105469"/>
              <a:gd name="connsiteY23" fmla="*/ 839108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352939 w 4105469"/>
              <a:gd name="connsiteY61" fmla="*/ 1464259 h 4958065"/>
              <a:gd name="connsiteX62" fmla="*/ 1240971 w 4105469"/>
              <a:gd name="connsiteY62" fmla="*/ 1212333 h 4958065"/>
              <a:gd name="connsiteX63" fmla="*/ 774441 w 4105469"/>
              <a:gd name="connsiteY63" fmla="*/ 1296308 h 4958065"/>
              <a:gd name="connsiteX64" fmla="*/ 578498 w 4105469"/>
              <a:gd name="connsiteY64" fmla="*/ 1342961 h 4958065"/>
              <a:gd name="connsiteX65" fmla="*/ 335902 w 4105469"/>
              <a:gd name="connsiteY65" fmla="*/ 1361623 h 4958065"/>
              <a:gd name="connsiteX66" fmla="*/ 139959 w 4105469"/>
              <a:gd name="connsiteY66" fmla="*/ 1352292 h 4958065"/>
              <a:gd name="connsiteX67" fmla="*/ 55984 w 4105469"/>
              <a:gd name="connsiteY67" fmla="*/ 1352292 h 4958065"/>
              <a:gd name="connsiteX68" fmla="*/ 0 w 4105469"/>
              <a:gd name="connsiteY68" fmla="*/ 1352292 h 4958065"/>
              <a:gd name="connsiteX69" fmla="*/ 9331 w 4105469"/>
              <a:gd name="connsiteY69" fmla="*/ 1175010 h 4958065"/>
              <a:gd name="connsiteX70" fmla="*/ 373224 w 4105469"/>
              <a:gd name="connsiteY70" fmla="*/ 1156349 h 4958065"/>
              <a:gd name="connsiteX71" fmla="*/ 512213 w 4105469"/>
              <a:gd name="connsiteY71" fmla="*/ 1119627 h 4958065"/>
              <a:gd name="connsiteX72" fmla="*/ 522584 w 4105469"/>
              <a:gd name="connsiteY72" fmla="*/ 414103 h 4958065"/>
              <a:gd name="connsiteX73" fmla="*/ 871104 w 4105469"/>
              <a:gd name="connsiteY73" fmla="*/ 412302 h 4958065"/>
              <a:gd name="connsiteX74" fmla="*/ 771754 w 4105469"/>
              <a:gd name="connsiteY74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166788 w 4105469"/>
              <a:gd name="connsiteY22" fmla="*/ 1044382 h 4958065"/>
              <a:gd name="connsiteX23" fmla="*/ 2286000 w 4105469"/>
              <a:gd name="connsiteY23" fmla="*/ 839108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352939 w 4105469"/>
              <a:gd name="connsiteY61" fmla="*/ 1464259 h 4958065"/>
              <a:gd name="connsiteX62" fmla="*/ 1240971 w 4105469"/>
              <a:gd name="connsiteY62" fmla="*/ 1212333 h 4958065"/>
              <a:gd name="connsiteX63" fmla="*/ 774441 w 4105469"/>
              <a:gd name="connsiteY63" fmla="*/ 1296308 h 4958065"/>
              <a:gd name="connsiteX64" fmla="*/ 578498 w 4105469"/>
              <a:gd name="connsiteY64" fmla="*/ 1342961 h 4958065"/>
              <a:gd name="connsiteX65" fmla="*/ 335902 w 4105469"/>
              <a:gd name="connsiteY65" fmla="*/ 1361623 h 4958065"/>
              <a:gd name="connsiteX66" fmla="*/ 139959 w 4105469"/>
              <a:gd name="connsiteY66" fmla="*/ 1352292 h 4958065"/>
              <a:gd name="connsiteX67" fmla="*/ 55984 w 4105469"/>
              <a:gd name="connsiteY67" fmla="*/ 1352292 h 4958065"/>
              <a:gd name="connsiteX68" fmla="*/ 0 w 4105469"/>
              <a:gd name="connsiteY68" fmla="*/ 1352292 h 4958065"/>
              <a:gd name="connsiteX69" fmla="*/ 9331 w 4105469"/>
              <a:gd name="connsiteY69" fmla="*/ 1175010 h 4958065"/>
              <a:gd name="connsiteX70" fmla="*/ 373224 w 4105469"/>
              <a:gd name="connsiteY70" fmla="*/ 1156349 h 4958065"/>
              <a:gd name="connsiteX71" fmla="*/ 512213 w 4105469"/>
              <a:gd name="connsiteY71" fmla="*/ 1119627 h 4958065"/>
              <a:gd name="connsiteX72" fmla="*/ 522584 w 4105469"/>
              <a:gd name="connsiteY72" fmla="*/ 414103 h 4958065"/>
              <a:gd name="connsiteX73" fmla="*/ 871104 w 4105469"/>
              <a:gd name="connsiteY73" fmla="*/ 412302 h 4958065"/>
              <a:gd name="connsiteX74" fmla="*/ 771754 w 4105469"/>
              <a:gd name="connsiteY74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48473 w 4105469"/>
              <a:gd name="connsiteY20" fmla="*/ 1175010 h 4958065"/>
              <a:gd name="connsiteX21" fmla="*/ 2139397 w 4105469"/>
              <a:gd name="connsiteY21" fmla="*/ 1143255 h 4958065"/>
              <a:gd name="connsiteX22" fmla="*/ 2166788 w 4105469"/>
              <a:gd name="connsiteY22" fmla="*/ 1044382 h 4958065"/>
              <a:gd name="connsiteX23" fmla="*/ 2286000 w 4105469"/>
              <a:gd name="connsiteY23" fmla="*/ 839108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352939 w 4105469"/>
              <a:gd name="connsiteY61" fmla="*/ 1464259 h 4958065"/>
              <a:gd name="connsiteX62" fmla="*/ 1240971 w 4105469"/>
              <a:gd name="connsiteY62" fmla="*/ 1212333 h 4958065"/>
              <a:gd name="connsiteX63" fmla="*/ 774441 w 4105469"/>
              <a:gd name="connsiteY63" fmla="*/ 1296308 h 4958065"/>
              <a:gd name="connsiteX64" fmla="*/ 578498 w 4105469"/>
              <a:gd name="connsiteY64" fmla="*/ 1342961 h 4958065"/>
              <a:gd name="connsiteX65" fmla="*/ 335902 w 4105469"/>
              <a:gd name="connsiteY65" fmla="*/ 1361623 h 4958065"/>
              <a:gd name="connsiteX66" fmla="*/ 139959 w 4105469"/>
              <a:gd name="connsiteY66" fmla="*/ 1352292 h 4958065"/>
              <a:gd name="connsiteX67" fmla="*/ 55984 w 4105469"/>
              <a:gd name="connsiteY67" fmla="*/ 1352292 h 4958065"/>
              <a:gd name="connsiteX68" fmla="*/ 0 w 4105469"/>
              <a:gd name="connsiteY68" fmla="*/ 1352292 h 4958065"/>
              <a:gd name="connsiteX69" fmla="*/ 9331 w 4105469"/>
              <a:gd name="connsiteY69" fmla="*/ 1175010 h 4958065"/>
              <a:gd name="connsiteX70" fmla="*/ 373224 w 4105469"/>
              <a:gd name="connsiteY70" fmla="*/ 1156349 h 4958065"/>
              <a:gd name="connsiteX71" fmla="*/ 512213 w 4105469"/>
              <a:gd name="connsiteY71" fmla="*/ 1119627 h 4958065"/>
              <a:gd name="connsiteX72" fmla="*/ 522584 w 4105469"/>
              <a:gd name="connsiteY72" fmla="*/ 414103 h 4958065"/>
              <a:gd name="connsiteX73" fmla="*/ 871104 w 4105469"/>
              <a:gd name="connsiteY73" fmla="*/ 412302 h 4958065"/>
              <a:gd name="connsiteX74" fmla="*/ 771754 w 4105469"/>
              <a:gd name="connsiteY74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139397 w 4105469"/>
              <a:gd name="connsiteY21" fmla="*/ 1143255 h 4958065"/>
              <a:gd name="connsiteX22" fmla="*/ 2166788 w 4105469"/>
              <a:gd name="connsiteY22" fmla="*/ 1044382 h 4958065"/>
              <a:gd name="connsiteX23" fmla="*/ 2286000 w 4105469"/>
              <a:gd name="connsiteY23" fmla="*/ 839108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352939 w 4105469"/>
              <a:gd name="connsiteY61" fmla="*/ 1464259 h 4958065"/>
              <a:gd name="connsiteX62" fmla="*/ 1240971 w 4105469"/>
              <a:gd name="connsiteY62" fmla="*/ 1212333 h 4958065"/>
              <a:gd name="connsiteX63" fmla="*/ 774441 w 4105469"/>
              <a:gd name="connsiteY63" fmla="*/ 1296308 h 4958065"/>
              <a:gd name="connsiteX64" fmla="*/ 578498 w 4105469"/>
              <a:gd name="connsiteY64" fmla="*/ 1342961 h 4958065"/>
              <a:gd name="connsiteX65" fmla="*/ 335902 w 4105469"/>
              <a:gd name="connsiteY65" fmla="*/ 1361623 h 4958065"/>
              <a:gd name="connsiteX66" fmla="*/ 139959 w 4105469"/>
              <a:gd name="connsiteY66" fmla="*/ 1352292 h 4958065"/>
              <a:gd name="connsiteX67" fmla="*/ 55984 w 4105469"/>
              <a:gd name="connsiteY67" fmla="*/ 1352292 h 4958065"/>
              <a:gd name="connsiteX68" fmla="*/ 0 w 4105469"/>
              <a:gd name="connsiteY68" fmla="*/ 1352292 h 4958065"/>
              <a:gd name="connsiteX69" fmla="*/ 9331 w 4105469"/>
              <a:gd name="connsiteY69" fmla="*/ 1175010 h 4958065"/>
              <a:gd name="connsiteX70" fmla="*/ 373224 w 4105469"/>
              <a:gd name="connsiteY70" fmla="*/ 1156349 h 4958065"/>
              <a:gd name="connsiteX71" fmla="*/ 512213 w 4105469"/>
              <a:gd name="connsiteY71" fmla="*/ 1119627 h 4958065"/>
              <a:gd name="connsiteX72" fmla="*/ 522584 w 4105469"/>
              <a:gd name="connsiteY72" fmla="*/ 414103 h 4958065"/>
              <a:gd name="connsiteX73" fmla="*/ 871104 w 4105469"/>
              <a:gd name="connsiteY73" fmla="*/ 412302 h 4958065"/>
              <a:gd name="connsiteX74" fmla="*/ 771754 w 4105469"/>
              <a:gd name="connsiteY74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420817 w 4105469"/>
              <a:gd name="connsiteY21" fmla="*/ 1038494 h 4958065"/>
              <a:gd name="connsiteX22" fmla="*/ 2166788 w 4105469"/>
              <a:gd name="connsiteY22" fmla="*/ 1044382 h 4958065"/>
              <a:gd name="connsiteX23" fmla="*/ 2286000 w 4105469"/>
              <a:gd name="connsiteY23" fmla="*/ 839108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352939 w 4105469"/>
              <a:gd name="connsiteY61" fmla="*/ 1464259 h 4958065"/>
              <a:gd name="connsiteX62" fmla="*/ 1240971 w 4105469"/>
              <a:gd name="connsiteY62" fmla="*/ 1212333 h 4958065"/>
              <a:gd name="connsiteX63" fmla="*/ 774441 w 4105469"/>
              <a:gd name="connsiteY63" fmla="*/ 1296308 h 4958065"/>
              <a:gd name="connsiteX64" fmla="*/ 578498 w 4105469"/>
              <a:gd name="connsiteY64" fmla="*/ 1342961 h 4958065"/>
              <a:gd name="connsiteX65" fmla="*/ 335902 w 4105469"/>
              <a:gd name="connsiteY65" fmla="*/ 1361623 h 4958065"/>
              <a:gd name="connsiteX66" fmla="*/ 139959 w 4105469"/>
              <a:gd name="connsiteY66" fmla="*/ 1352292 h 4958065"/>
              <a:gd name="connsiteX67" fmla="*/ 55984 w 4105469"/>
              <a:gd name="connsiteY67" fmla="*/ 1352292 h 4958065"/>
              <a:gd name="connsiteX68" fmla="*/ 0 w 4105469"/>
              <a:gd name="connsiteY68" fmla="*/ 1352292 h 4958065"/>
              <a:gd name="connsiteX69" fmla="*/ 9331 w 4105469"/>
              <a:gd name="connsiteY69" fmla="*/ 1175010 h 4958065"/>
              <a:gd name="connsiteX70" fmla="*/ 373224 w 4105469"/>
              <a:gd name="connsiteY70" fmla="*/ 1156349 h 4958065"/>
              <a:gd name="connsiteX71" fmla="*/ 512213 w 4105469"/>
              <a:gd name="connsiteY71" fmla="*/ 1119627 h 4958065"/>
              <a:gd name="connsiteX72" fmla="*/ 522584 w 4105469"/>
              <a:gd name="connsiteY72" fmla="*/ 414103 h 4958065"/>
              <a:gd name="connsiteX73" fmla="*/ 871104 w 4105469"/>
              <a:gd name="connsiteY73" fmla="*/ 412302 h 4958065"/>
              <a:gd name="connsiteX74" fmla="*/ 771754 w 4105469"/>
              <a:gd name="connsiteY74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420817 w 4105469"/>
              <a:gd name="connsiteY21" fmla="*/ 1038494 h 4958065"/>
              <a:gd name="connsiteX22" fmla="*/ 2166788 w 4105469"/>
              <a:gd name="connsiteY22" fmla="*/ 1044382 h 4958065"/>
              <a:gd name="connsiteX23" fmla="*/ 2229717 w 4105469"/>
              <a:gd name="connsiteY23" fmla="*/ 887123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352939 w 4105469"/>
              <a:gd name="connsiteY61" fmla="*/ 1464259 h 4958065"/>
              <a:gd name="connsiteX62" fmla="*/ 1240971 w 4105469"/>
              <a:gd name="connsiteY62" fmla="*/ 1212333 h 4958065"/>
              <a:gd name="connsiteX63" fmla="*/ 774441 w 4105469"/>
              <a:gd name="connsiteY63" fmla="*/ 1296308 h 4958065"/>
              <a:gd name="connsiteX64" fmla="*/ 578498 w 4105469"/>
              <a:gd name="connsiteY64" fmla="*/ 1342961 h 4958065"/>
              <a:gd name="connsiteX65" fmla="*/ 335902 w 4105469"/>
              <a:gd name="connsiteY65" fmla="*/ 1361623 h 4958065"/>
              <a:gd name="connsiteX66" fmla="*/ 139959 w 4105469"/>
              <a:gd name="connsiteY66" fmla="*/ 1352292 h 4958065"/>
              <a:gd name="connsiteX67" fmla="*/ 55984 w 4105469"/>
              <a:gd name="connsiteY67" fmla="*/ 1352292 h 4958065"/>
              <a:gd name="connsiteX68" fmla="*/ 0 w 4105469"/>
              <a:gd name="connsiteY68" fmla="*/ 1352292 h 4958065"/>
              <a:gd name="connsiteX69" fmla="*/ 9331 w 4105469"/>
              <a:gd name="connsiteY69" fmla="*/ 1175010 h 4958065"/>
              <a:gd name="connsiteX70" fmla="*/ 373224 w 4105469"/>
              <a:gd name="connsiteY70" fmla="*/ 1156349 h 4958065"/>
              <a:gd name="connsiteX71" fmla="*/ 512213 w 4105469"/>
              <a:gd name="connsiteY71" fmla="*/ 1119627 h 4958065"/>
              <a:gd name="connsiteX72" fmla="*/ 522584 w 4105469"/>
              <a:gd name="connsiteY72" fmla="*/ 414103 h 4958065"/>
              <a:gd name="connsiteX73" fmla="*/ 871104 w 4105469"/>
              <a:gd name="connsiteY73" fmla="*/ 412302 h 4958065"/>
              <a:gd name="connsiteX74" fmla="*/ 771754 w 4105469"/>
              <a:gd name="connsiteY74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420817 w 4105469"/>
              <a:gd name="connsiteY21" fmla="*/ 1038494 h 4958065"/>
              <a:gd name="connsiteX22" fmla="*/ 2166788 w 4105469"/>
              <a:gd name="connsiteY22" fmla="*/ 1044382 h 4958065"/>
              <a:gd name="connsiteX23" fmla="*/ 2229717 w 4105469"/>
              <a:gd name="connsiteY23" fmla="*/ 887123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413552 w 4105469"/>
              <a:gd name="connsiteY61" fmla="*/ 1756718 h 4958065"/>
              <a:gd name="connsiteX62" fmla="*/ 1240971 w 4105469"/>
              <a:gd name="connsiteY62" fmla="*/ 1212333 h 4958065"/>
              <a:gd name="connsiteX63" fmla="*/ 774441 w 4105469"/>
              <a:gd name="connsiteY63" fmla="*/ 1296308 h 4958065"/>
              <a:gd name="connsiteX64" fmla="*/ 578498 w 4105469"/>
              <a:gd name="connsiteY64" fmla="*/ 1342961 h 4958065"/>
              <a:gd name="connsiteX65" fmla="*/ 335902 w 4105469"/>
              <a:gd name="connsiteY65" fmla="*/ 1361623 h 4958065"/>
              <a:gd name="connsiteX66" fmla="*/ 139959 w 4105469"/>
              <a:gd name="connsiteY66" fmla="*/ 1352292 h 4958065"/>
              <a:gd name="connsiteX67" fmla="*/ 55984 w 4105469"/>
              <a:gd name="connsiteY67" fmla="*/ 1352292 h 4958065"/>
              <a:gd name="connsiteX68" fmla="*/ 0 w 4105469"/>
              <a:gd name="connsiteY68" fmla="*/ 1352292 h 4958065"/>
              <a:gd name="connsiteX69" fmla="*/ 9331 w 4105469"/>
              <a:gd name="connsiteY69" fmla="*/ 1175010 h 4958065"/>
              <a:gd name="connsiteX70" fmla="*/ 373224 w 4105469"/>
              <a:gd name="connsiteY70" fmla="*/ 1156349 h 4958065"/>
              <a:gd name="connsiteX71" fmla="*/ 512213 w 4105469"/>
              <a:gd name="connsiteY71" fmla="*/ 1119627 h 4958065"/>
              <a:gd name="connsiteX72" fmla="*/ 522584 w 4105469"/>
              <a:gd name="connsiteY72" fmla="*/ 414103 h 4958065"/>
              <a:gd name="connsiteX73" fmla="*/ 871104 w 4105469"/>
              <a:gd name="connsiteY73" fmla="*/ 412302 h 4958065"/>
              <a:gd name="connsiteX74" fmla="*/ 771754 w 4105469"/>
              <a:gd name="connsiteY74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420817 w 4105469"/>
              <a:gd name="connsiteY21" fmla="*/ 1038494 h 4958065"/>
              <a:gd name="connsiteX22" fmla="*/ 2166788 w 4105469"/>
              <a:gd name="connsiteY22" fmla="*/ 1044382 h 4958065"/>
              <a:gd name="connsiteX23" fmla="*/ 2229717 w 4105469"/>
              <a:gd name="connsiteY23" fmla="*/ 887123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240971 w 4105469"/>
              <a:gd name="connsiteY61" fmla="*/ 1212333 h 4958065"/>
              <a:gd name="connsiteX62" fmla="*/ 774441 w 4105469"/>
              <a:gd name="connsiteY62" fmla="*/ 1296308 h 4958065"/>
              <a:gd name="connsiteX63" fmla="*/ 578498 w 4105469"/>
              <a:gd name="connsiteY63" fmla="*/ 1342961 h 4958065"/>
              <a:gd name="connsiteX64" fmla="*/ 335902 w 4105469"/>
              <a:gd name="connsiteY64" fmla="*/ 1361623 h 4958065"/>
              <a:gd name="connsiteX65" fmla="*/ 139959 w 4105469"/>
              <a:gd name="connsiteY65" fmla="*/ 1352292 h 4958065"/>
              <a:gd name="connsiteX66" fmla="*/ 55984 w 4105469"/>
              <a:gd name="connsiteY66" fmla="*/ 1352292 h 4958065"/>
              <a:gd name="connsiteX67" fmla="*/ 0 w 4105469"/>
              <a:gd name="connsiteY67" fmla="*/ 1352292 h 4958065"/>
              <a:gd name="connsiteX68" fmla="*/ 9331 w 4105469"/>
              <a:gd name="connsiteY68" fmla="*/ 1175010 h 4958065"/>
              <a:gd name="connsiteX69" fmla="*/ 373224 w 4105469"/>
              <a:gd name="connsiteY69" fmla="*/ 1156349 h 4958065"/>
              <a:gd name="connsiteX70" fmla="*/ 512213 w 4105469"/>
              <a:gd name="connsiteY70" fmla="*/ 1119627 h 4958065"/>
              <a:gd name="connsiteX71" fmla="*/ 522584 w 4105469"/>
              <a:gd name="connsiteY71" fmla="*/ 414103 h 4958065"/>
              <a:gd name="connsiteX72" fmla="*/ 871104 w 4105469"/>
              <a:gd name="connsiteY72" fmla="*/ 412302 h 4958065"/>
              <a:gd name="connsiteX73" fmla="*/ 771754 w 4105469"/>
              <a:gd name="connsiteY73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420817 w 4105469"/>
              <a:gd name="connsiteY21" fmla="*/ 1038494 h 4958065"/>
              <a:gd name="connsiteX22" fmla="*/ 2166788 w 4105469"/>
              <a:gd name="connsiteY22" fmla="*/ 1044382 h 4958065"/>
              <a:gd name="connsiteX23" fmla="*/ 2229717 w 4105469"/>
              <a:gd name="connsiteY23" fmla="*/ 887123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20240 w 4105469"/>
              <a:gd name="connsiteY59" fmla="*/ 2596866 h 4958065"/>
              <a:gd name="connsiteX60" fmla="*/ 1567543 w 4105469"/>
              <a:gd name="connsiteY60" fmla="*/ 2369329 h 4958065"/>
              <a:gd name="connsiteX61" fmla="*/ 1240971 w 4105469"/>
              <a:gd name="connsiteY61" fmla="*/ 1212333 h 4958065"/>
              <a:gd name="connsiteX62" fmla="*/ 774441 w 4105469"/>
              <a:gd name="connsiteY62" fmla="*/ 1296308 h 4958065"/>
              <a:gd name="connsiteX63" fmla="*/ 578498 w 4105469"/>
              <a:gd name="connsiteY63" fmla="*/ 1342961 h 4958065"/>
              <a:gd name="connsiteX64" fmla="*/ 335902 w 4105469"/>
              <a:gd name="connsiteY64" fmla="*/ 1361623 h 4958065"/>
              <a:gd name="connsiteX65" fmla="*/ 139959 w 4105469"/>
              <a:gd name="connsiteY65" fmla="*/ 1352292 h 4958065"/>
              <a:gd name="connsiteX66" fmla="*/ 55984 w 4105469"/>
              <a:gd name="connsiteY66" fmla="*/ 1352292 h 4958065"/>
              <a:gd name="connsiteX67" fmla="*/ 0 w 4105469"/>
              <a:gd name="connsiteY67" fmla="*/ 1352292 h 4958065"/>
              <a:gd name="connsiteX68" fmla="*/ 9331 w 4105469"/>
              <a:gd name="connsiteY68" fmla="*/ 1175010 h 4958065"/>
              <a:gd name="connsiteX69" fmla="*/ 373224 w 4105469"/>
              <a:gd name="connsiteY69" fmla="*/ 1156349 h 4958065"/>
              <a:gd name="connsiteX70" fmla="*/ 512213 w 4105469"/>
              <a:gd name="connsiteY70" fmla="*/ 1119627 h 4958065"/>
              <a:gd name="connsiteX71" fmla="*/ 522584 w 4105469"/>
              <a:gd name="connsiteY71" fmla="*/ 414103 h 4958065"/>
              <a:gd name="connsiteX72" fmla="*/ 871104 w 4105469"/>
              <a:gd name="connsiteY72" fmla="*/ 412302 h 4958065"/>
              <a:gd name="connsiteX73" fmla="*/ 771754 w 4105469"/>
              <a:gd name="connsiteY73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420817 w 4105469"/>
              <a:gd name="connsiteY21" fmla="*/ 1038494 h 4958065"/>
              <a:gd name="connsiteX22" fmla="*/ 2166788 w 4105469"/>
              <a:gd name="connsiteY22" fmla="*/ 1044382 h 4958065"/>
              <a:gd name="connsiteX23" fmla="*/ 2229717 w 4105469"/>
              <a:gd name="connsiteY23" fmla="*/ 887123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699233 w 4105469"/>
              <a:gd name="connsiteY50" fmla="*/ 406689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20240 w 4105469"/>
              <a:gd name="connsiteY59" fmla="*/ 2596866 h 4958065"/>
              <a:gd name="connsiteX60" fmla="*/ 1567543 w 4105469"/>
              <a:gd name="connsiteY60" fmla="*/ 2369329 h 4958065"/>
              <a:gd name="connsiteX61" fmla="*/ 1240971 w 4105469"/>
              <a:gd name="connsiteY61" fmla="*/ 1212333 h 4958065"/>
              <a:gd name="connsiteX62" fmla="*/ 774441 w 4105469"/>
              <a:gd name="connsiteY62" fmla="*/ 1296308 h 4958065"/>
              <a:gd name="connsiteX63" fmla="*/ 578498 w 4105469"/>
              <a:gd name="connsiteY63" fmla="*/ 1342961 h 4958065"/>
              <a:gd name="connsiteX64" fmla="*/ 335902 w 4105469"/>
              <a:gd name="connsiteY64" fmla="*/ 1361623 h 4958065"/>
              <a:gd name="connsiteX65" fmla="*/ 139959 w 4105469"/>
              <a:gd name="connsiteY65" fmla="*/ 1352292 h 4958065"/>
              <a:gd name="connsiteX66" fmla="*/ 55984 w 4105469"/>
              <a:gd name="connsiteY66" fmla="*/ 1352292 h 4958065"/>
              <a:gd name="connsiteX67" fmla="*/ 0 w 4105469"/>
              <a:gd name="connsiteY67" fmla="*/ 1352292 h 4958065"/>
              <a:gd name="connsiteX68" fmla="*/ 9331 w 4105469"/>
              <a:gd name="connsiteY68" fmla="*/ 1175010 h 4958065"/>
              <a:gd name="connsiteX69" fmla="*/ 373224 w 4105469"/>
              <a:gd name="connsiteY69" fmla="*/ 1156349 h 4958065"/>
              <a:gd name="connsiteX70" fmla="*/ 512213 w 4105469"/>
              <a:gd name="connsiteY70" fmla="*/ 1119627 h 4958065"/>
              <a:gd name="connsiteX71" fmla="*/ 522584 w 4105469"/>
              <a:gd name="connsiteY71" fmla="*/ 414103 h 4958065"/>
              <a:gd name="connsiteX72" fmla="*/ 871104 w 4105469"/>
              <a:gd name="connsiteY72" fmla="*/ 412302 h 4958065"/>
              <a:gd name="connsiteX73" fmla="*/ 771754 w 4105469"/>
              <a:gd name="connsiteY73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420817 w 4105469"/>
              <a:gd name="connsiteY21" fmla="*/ 1038494 h 4958065"/>
              <a:gd name="connsiteX22" fmla="*/ 2166788 w 4105469"/>
              <a:gd name="connsiteY22" fmla="*/ 1044382 h 4958065"/>
              <a:gd name="connsiteX23" fmla="*/ 2229717 w 4105469"/>
              <a:gd name="connsiteY23" fmla="*/ 887123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22896 w 4105469"/>
              <a:gd name="connsiteY49" fmla="*/ 4229885 h 4958065"/>
              <a:gd name="connsiteX50" fmla="*/ 2699233 w 4105469"/>
              <a:gd name="connsiteY50" fmla="*/ 406689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20240 w 4105469"/>
              <a:gd name="connsiteY59" fmla="*/ 2596866 h 4958065"/>
              <a:gd name="connsiteX60" fmla="*/ 1567543 w 4105469"/>
              <a:gd name="connsiteY60" fmla="*/ 2369329 h 4958065"/>
              <a:gd name="connsiteX61" fmla="*/ 1240971 w 4105469"/>
              <a:gd name="connsiteY61" fmla="*/ 1212333 h 4958065"/>
              <a:gd name="connsiteX62" fmla="*/ 774441 w 4105469"/>
              <a:gd name="connsiteY62" fmla="*/ 1296308 h 4958065"/>
              <a:gd name="connsiteX63" fmla="*/ 578498 w 4105469"/>
              <a:gd name="connsiteY63" fmla="*/ 1342961 h 4958065"/>
              <a:gd name="connsiteX64" fmla="*/ 335902 w 4105469"/>
              <a:gd name="connsiteY64" fmla="*/ 1361623 h 4958065"/>
              <a:gd name="connsiteX65" fmla="*/ 139959 w 4105469"/>
              <a:gd name="connsiteY65" fmla="*/ 1352292 h 4958065"/>
              <a:gd name="connsiteX66" fmla="*/ 55984 w 4105469"/>
              <a:gd name="connsiteY66" fmla="*/ 1352292 h 4958065"/>
              <a:gd name="connsiteX67" fmla="*/ 0 w 4105469"/>
              <a:gd name="connsiteY67" fmla="*/ 1352292 h 4958065"/>
              <a:gd name="connsiteX68" fmla="*/ 9331 w 4105469"/>
              <a:gd name="connsiteY68" fmla="*/ 1175010 h 4958065"/>
              <a:gd name="connsiteX69" fmla="*/ 373224 w 4105469"/>
              <a:gd name="connsiteY69" fmla="*/ 1156349 h 4958065"/>
              <a:gd name="connsiteX70" fmla="*/ 512213 w 4105469"/>
              <a:gd name="connsiteY70" fmla="*/ 1119627 h 4958065"/>
              <a:gd name="connsiteX71" fmla="*/ 522584 w 4105469"/>
              <a:gd name="connsiteY71" fmla="*/ 414103 h 4958065"/>
              <a:gd name="connsiteX72" fmla="*/ 871104 w 4105469"/>
              <a:gd name="connsiteY72" fmla="*/ 412302 h 4958065"/>
              <a:gd name="connsiteX73" fmla="*/ 771754 w 4105469"/>
              <a:gd name="connsiteY73" fmla="*/ 7368 h 4958065"/>
              <a:gd name="connsiteX0" fmla="*/ 771754 w 4105469"/>
              <a:gd name="connsiteY0" fmla="*/ 7368 h 4967736"/>
              <a:gd name="connsiteX1" fmla="*/ 909399 w 4105469"/>
              <a:gd name="connsiteY1" fmla="*/ 0 h 4967736"/>
              <a:gd name="connsiteX2" fmla="*/ 1055031 w 4105469"/>
              <a:gd name="connsiteY2" fmla="*/ 413988 h 4967736"/>
              <a:gd name="connsiteX3" fmla="*/ 1132662 w 4105469"/>
              <a:gd name="connsiteY3" fmla="*/ 482304 h 4967736"/>
              <a:gd name="connsiteX4" fmla="*/ 1199320 w 4105469"/>
              <a:gd name="connsiteY4" fmla="*/ 487709 h 4967736"/>
              <a:gd name="connsiteX5" fmla="*/ 1296955 w 4105469"/>
              <a:gd name="connsiteY5" fmla="*/ 661827 h 4967736"/>
              <a:gd name="connsiteX6" fmla="*/ 1502228 w 4105469"/>
              <a:gd name="connsiteY6" fmla="*/ 801786 h 4967736"/>
              <a:gd name="connsiteX7" fmla="*/ 1698171 w 4105469"/>
              <a:gd name="connsiteY7" fmla="*/ 839108 h 4967736"/>
              <a:gd name="connsiteX8" fmla="*/ 1847461 w 4105469"/>
              <a:gd name="connsiteY8" fmla="*/ 773794 h 4967736"/>
              <a:gd name="connsiteX9" fmla="*/ 1651518 w 4105469"/>
              <a:gd name="connsiteY9" fmla="*/ 736471 h 4967736"/>
              <a:gd name="connsiteX10" fmla="*/ 1488940 w 4105469"/>
              <a:gd name="connsiteY10" fmla="*/ 522908 h 4967736"/>
              <a:gd name="connsiteX11" fmla="*/ 1579560 w 4105469"/>
              <a:gd name="connsiteY11" fmla="*/ 504247 h 4967736"/>
              <a:gd name="connsiteX12" fmla="*/ 1866122 w 4105469"/>
              <a:gd name="connsiteY12" fmla="*/ 689818 h 4967736"/>
              <a:gd name="connsiteX13" fmla="*/ 2258008 w 4105469"/>
              <a:gd name="connsiteY13" fmla="*/ 615174 h 4967736"/>
              <a:gd name="connsiteX14" fmla="*/ 2230016 w 4105469"/>
              <a:gd name="connsiteY14" fmla="*/ 363247 h 4967736"/>
              <a:gd name="connsiteX15" fmla="*/ 2321009 w 4105469"/>
              <a:gd name="connsiteY15" fmla="*/ 377705 h 4967736"/>
              <a:gd name="connsiteX16" fmla="*/ 2427974 w 4105469"/>
              <a:gd name="connsiteY16" fmla="*/ 572124 h 4967736"/>
              <a:gd name="connsiteX17" fmla="*/ 3495692 w 4105469"/>
              <a:gd name="connsiteY17" fmla="*/ 605081 h 4967736"/>
              <a:gd name="connsiteX18" fmla="*/ 3515026 w 4105469"/>
              <a:gd name="connsiteY18" fmla="*/ 735547 h 4967736"/>
              <a:gd name="connsiteX19" fmla="*/ 2955118 w 4105469"/>
              <a:gd name="connsiteY19" fmla="*/ 762339 h 4967736"/>
              <a:gd name="connsiteX20" fmla="*/ 2965791 w 4105469"/>
              <a:gd name="connsiteY20" fmla="*/ 1061519 h 4967736"/>
              <a:gd name="connsiteX21" fmla="*/ 2420817 w 4105469"/>
              <a:gd name="connsiteY21" fmla="*/ 1038494 h 4967736"/>
              <a:gd name="connsiteX22" fmla="*/ 2166788 w 4105469"/>
              <a:gd name="connsiteY22" fmla="*/ 1044382 h 4967736"/>
              <a:gd name="connsiteX23" fmla="*/ 2229717 w 4105469"/>
              <a:gd name="connsiteY23" fmla="*/ 887123 h 4967736"/>
              <a:gd name="connsiteX24" fmla="*/ 2099388 w 4105469"/>
              <a:gd name="connsiteY24" fmla="*/ 895092 h 4967736"/>
              <a:gd name="connsiteX25" fmla="*/ 1772816 w 4105469"/>
              <a:gd name="connsiteY25" fmla="*/ 1044382 h 4967736"/>
              <a:gd name="connsiteX26" fmla="*/ 1576873 w 4105469"/>
              <a:gd name="connsiteY26" fmla="*/ 1221663 h 4967736"/>
              <a:gd name="connsiteX27" fmla="*/ 1558212 w 4105469"/>
              <a:gd name="connsiteY27" fmla="*/ 1445598 h 4967736"/>
              <a:gd name="connsiteX28" fmla="*/ 1567543 w 4105469"/>
              <a:gd name="connsiteY28" fmla="*/ 1753508 h 4967736"/>
              <a:gd name="connsiteX29" fmla="*/ 1670179 w 4105469"/>
              <a:gd name="connsiteY29" fmla="*/ 2117402 h 4967736"/>
              <a:gd name="connsiteX30" fmla="*/ 1866122 w 4105469"/>
              <a:gd name="connsiteY30" fmla="*/ 2378659 h 4967736"/>
              <a:gd name="connsiteX31" fmla="*/ 2052735 w 4105469"/>
              <a:gd name="connsiteY31" fmla="*/ 2527949 h 4967736"/>
              <a:gd name="connsiteX32" fmla="*/ 2136710 w 4105469"/>
              <a:gd name="connsiteY32" fmla="*/ 2546610 h 4967736"/>
              <a:gd name="connsiteX33" fmla="*/ 2295331 w 4105469"/>
              <a:gd name="connsiteY33" fmla="*/ 2555941 h 4967736"/>
              <a:gd name="connsiteX34" fmla="*/ 2621902 w 4105469"/>
              <a:gd name="connsiteY34" fmla="*/ 2686569 h 4967736"/>
              <a:gd name="connsiteX35" fmla="*/ 2780522 w 4105469"/>
              <a:gd name="connsiteY35" fmla="*/ 2807867 h 4967736"/>
              <a:gd name="connsiteX36" fmla="*/ 2920482 w 4105469"/>
              <a:gd name="connsiteY36" fmla="*/ 2957157 h 4967736"/>
              <a:gd name="connsiteX37" fmla="*/ 3088433 w 4105469"/>
              <a:gd name="connsiteY37" fmla="*/ 3199753 h 4967736"/>
              <a:gd name="connsiteX38" fmla="*/ 3321698 w 4105469"/>
              <a:gd name="connsiteY38" fmla="*/ 3666284 h 4967736"/>
              <a:gd name="connsiteX39" fmla="*/ 3424335 w 4105469"/>
              <a:gd name="connsiteY39" fmla="*/ 3796912 h 4967736"/>
              <a:gd name="connsiteX40" fmla="*/ 3573624 w 4105469"/>
              <a:gd name="connsiteY40" fmla="*/ 3834235 h 4967736"/>
              <a:gd name="connsiteX41" fmla="*/ 3694922 w 4105469"/>
              <a:gd name="connsiteY41" fmla="*/ 3918210 h 4967736"/>
              <a:gd name="connsiteX42" fmla="*/ 3722914 w 4105469"/>
              <a:gd name="connsiteY42" fmla="*/ 4002186 h 4967736"/>
              <a:gd name="connsiteX43" fmla="*/ 3806890 w 4105469"/>
              <a:gd name="connsiteY43" fmla="*/ 4673990 h 4967736"/>
              <a:gd name="connsiteX44" fmla="*/ 4086808 w 4105469"/>
              <a:gd name="connsiteY44" fmla="*/ 4701982 h 4967736"/>
              <a:gd name="connsiteX45" fmla="*/ 4105469 w 4105469"/>
              <a:gd name="connsiteY45" fmla="*/ 4851271 h 4967736"/>
              <a:gd name="connsiteX46" fmla="*/ 3040737 w 4105469"/>
              <a:gd name="connsiteY46" fmla="*/ 4942777 h 4967736"/>
              <a:gd name="connsiteX47" fmla="*/ 2855167 w 4105469"/>
              <a:gd name="connsiteY47" fmla="*/ 4935247 h 4967736"/>
              <a:gd name="connsiteX48" fmla="*/ 2761861 w 4105469"/>
              <a:gd name="connsiteY48" fmla="*/ 4300765 h 4967736"/>
              <a:gd name="connsiteX49" fmla="*/ 2722896 w 4105469"/>
              <a:gd name="connsiteY49" fmla="*/ 4229885 h 4967736"/>
              <a:gd name="connsiteX50" fmla="*/ 2699233 w 4105469"/>
              <a:gd name="connsiteY50" fmla="*/ 4066899 h 4967736"/>
              <a:gd name="connsiteX51" fmla="*/ 2687216 w 4105469"/>
              <a:gd name="connsiteY51" fmla="*/ 3843565 h 4967736"/>
              <a:gd name="connsiteX52" fmla="*/ 3088433 w 4105469"/>
              <a:gd name="connsiteY52" fmla="*/ 3806243 h 4967736"/>
              <a:gd name="connsiteX53" fmla="*/ 2957804 w 4105469"/>
              <a:gd name="connsiteY53" fmla="*/ 3516994 h 4967736"/>
              <a:gd name="connsiteX54" fmla="*/ 2771192 w 4105469"/>
              <a:gd name="connsiteY54" fmla="*/ 3134439 h 4967736"/>
              <a:gd name="connsiteX55" fmla="*/ 2453951 w 4105469"/>
              <a:gd name="connsiteY55" fmla="*/ 2873182 h 4967736"/>
              <a:gd name="connsiteX56" fmla="*/ 2024743 w 4105469"/>
              <a:gd name="connsiteY56" fmla="*/ 2761214 h 4967736"/>
              <a:gd name="connsiteX57" fmla="*/ 1959428 w 4105469"/>
              <a:gd name="connsiteY57" fmla="*/ 2714561 h 4967736"/>
              <a:gd name="connsiteX58" fmla="*/ 1754155 w 4105469"/>
              <a:gd name="connsiteY58" fmla="*/ 2630586 h 4967736"/>
              <a:gd name="connsiteX59" fmla="*/ 1620240 w 4105469"/>
              <a:gd name="connsiteY59" fmla="*/ 2596866 h 4967736"/>
              <a:gd name="connsiteX60" fmla="*/ 1567543 w 4105469"/>
              <a:gd name="connsiteY60" fmla="*/ 2369329 h 4967736"/>
              <a:gd name="connsiteX61" fmla="*/ 1240971 w 4105469"/>
              <a:gd name="connsiteY61" fmla="*/ 1212333 h 4967736"/>
              <a:gd name="connsiteX62" fmla="*/ 774441 w 4105469"/>
              <a:gd name="connsiteY62" fmla="*/ 1296308 h 4967736"/>
              <a:gd name="connsiteX63" fmla="*/ 578498 w 4105469"/>
              <a:gd name="connsiteY63" fmla="*/ 1342961 h 4967736"/>
              <a:gd name="connsiteX64" fmla="*/ 335902 w 4105469"/>
              <a:gd name="connsiteY64" fmla="*/ 1361623 h 4967736"/>
              <a:gd name="connsiteX65" fmla="*/ 139959 w 4105469"/>
              <a:gd name="connsiteY65" fmla="*/ 1352292 h 4967736"/>
              <a:gd name="connsiteX66" fmla="*/ 55984 w 4105469"/>
              <a:gd name="connsiteY66" fmla="*/ 1352292 h 4967736"/>
              <a:gd name="connsiteX67" fmla="*/ 0 w 4105469"/>
              <a:gd name="connsiteY67" fmla="*/ 1352292 h 4967736"/>
              <a:gd name="connsiteX68" fmla="*/ 9331 w 4105469"/>
              <a:gd name="connsiteY68" fmla="*/ 1175010 h 4967736"/>
              <a:gd name="connsiteX69" fmla="*/ 373224 w 4105469"/>
              <a:gd name="connsiteY69" fmla="*/ 1156349 h 4967736"/>
              <a:gd name="connsiteX70" fmla="*/ 512213 w 4105469"/>
              <a:gd name="connsiteY70" fmla="*/ 1119627 h 4967736"/>
              <a:gd name="connsiteX71" fmla="*/ 522584 w 4105469"/>
              <a:gd name="connsiteY71" fmla="*/ 414103 h 4967736"/>
              <a:gd name="connsiteX72" fmla="*/ 871104 w 4105469"/>
              <a:gd name="connsiteY72" fmla="*/ 412302 h 4967736"/>
              <a:gd name="connsiteX73" fmla="*/ 771754 w 4105469"/>
              <a:gd name="connsiteY73" fmla="*/ 7368 h 4967736"/>
              <a:gd name="connsiteX0" fmla="*/ 771754 w 4105469"/>
              <a:gd name="connsiteY0" fmla="*/ 7368 h 4967736"/>
              <a:gd name="connsiteX1" fmla="*/ 909399 w 4105469"/>
              <a:gd name="connsiteY1" fmla="*/ 0 h 4967736"/>
              <a:gd name="connsiteX2" fmla="*/ 1055031 w 4105469"/>
              <a:gd name="connsiteY2" fmla="*/ 413988 h 4967736"/>
              <a:gd name="connsiteX3" fmla="*/ 1132662 w 4105469"/>
              <a:gd name="connsiteY3" fmla="*/ 482304 h 4967736"/>
              <a:gd name="connsiteX4" fmla="*/ 1199320 w 4105469"/>
              <a:gd name="connsiteY4" fmla="*/ 487709 h 4967736"/>
              <a:gd name="connsiteX5" fmla="*/ 1296955 w 4105469"/>
              <a:gd name="connsiteY5" fmla="*/ 661827 h 4967736"/>
              <a:gd name="connsiteX6" fmla="*/ 1502228 w 4105469"/>
              <a:gd name="connsiteY6" fmla="*/ 801786 h 4967736"/>
              <a:gd name="connsiteX7" fmla="*/ 1698171 w 4105469"/>
              <a:gd name="connsiteY7" fmla="*/ 839108 h 4967736"/>
              <a:gd name="connsiteX8" fmla="*/ 1847461 w 4105469"/>
              <a:gd name="connsiteY8" fmla="*/ 773794 h 4967736"/>
              <a:gd name="connsiteX9" fmla="*/ 1651518 w 4105469"/>
              <a:gd name="connsiteY9" fmla="*/ 736471 h 4967736"/>
              <a:gd name="connsiteX10" fmla="*/ 1488940 w 4105469"/>
              <a:gd name="connsiteY10" fmla="*/ 522908 h 4967736"/>
              <a:gd name="connsiteX11" fmla="*/ 1579560 w 4105469"/>
              <a:gd name="connsiteY11" fmla="*/ 504247 h 4967736"/>
              <a:gd name="connsiteX12" fmla="*/ 1866122 w 4105469"/>
              <a:gd name="connsiteY12" fmla="*/ 689818 h 4967736"/>
              <a:gd name="connsiteX13" fmla="*/ 2258008 w 4105469"/>
              <a:gd name="connsiteY13" fmla="*/ 615174 h 4967736"/>
              <a:gd name="connsiteX14" fmla="*/ 2230016 w 4105469"/>
              <a:gd name="connsiteY14" fmla="*/ 363247 h 4967736"/>
              <a:gd name="connsiteX15" fmla="*/ 2321009 w 4105469"/>
              <a:gd name="connsiteY15" fmla="*/ 377705 h 4967736"/>
              <a:gd name="connsiteX16" fmla="*/ 2427974 w 4105469"/>
              <a:gd name="connsiteY16" fmla="*/ 572124 h 4967736"/>
              <a:gd name="connsiteX17" fmla="*/ 3495692 w 4105469"/>
              <a:gd name="connsiteY17" fmla="*/ 605081 h 4967736"/>
              <a:gd name="connsiteX18" fmla="*/ 3515026 w 4105469"/>
              <a:gd name="connsiteY18" fmla="*/ 735547 h 4967736"/>
              <a:gd name="connsiteX19" fmla="*/ 2955118 w 4105469"/>
              <a:gd name="connsiteY19" fmla="*/ 762339 h 4967736"/>
              <a:gd name="connsiteX20" fmla="*/ 2965791 w 4105469"/>
              <a:gd name="connsiteY20" fmla="*/ 1061519 h 4967736"/>
              <a:gd name="connsiteX21" fmla="*/ 2420817 w 4105469"/>
              <a:gd name="connsiteY21" fmla="*/ 1038494 h 4967736"/>
              <a:gd name="connsiteX22" fmla="*/ 2166788 w 4105469"/>
              <a:gd name="connsiteY22" fmla="*/ 1044382 h 4967736"/>
              <a:gd name="connsiteX23" fmla="*/ 2229717 w 4105469"/>
              <a:gd name="connsiteY23" fmla="*/ 887123 h 4967736"/>
              <a:gd name="connsiteX24" fmla="*/ 2099388 w 4105469"/>
              <a:gd name="connsiteY24" fmla="*/ 895092 h 4967736"/>
              <a:gd name="connsiteX25" fmla="*/ 1772816 w 4105469"/>
              <a:gd name="connsiteY25" fmla="*/ 1044382 h 4967736"/>
              <a:gd name="connsiteX26" fmla="*/ 1576873 w 4105469"/>
              <a:gd name="connsiteY26" fmla="*/ 1221663 h 4967736"/>
              <a:gd name="connsiteX27" fmla="*/ 1558212 w 4105469"/>
              <a:gd name="connsiteY27" fmla="*/ 1445598 h 4967736"/>
              <a:gd name="connsiteX28" fmla="*/ 1567543 w 4105469"/>
              <a:gd name="connsiteY28" fmla="*/ 1753508 h 4967736"/>
              <a:gd name="connsiteX29" fmla="*/ 1670179 w 4105469"/>
              <a:gd name="connsiteY29" fmla="*/ 2117402 h 4967736"/>
              <a:gd name="connsiteX30" fmla="*/ 1866122 w 4105469"/>
              <a:gd name="connsiteY30" fmla="*/ 2378659 h 4967736"/>
              <a:gd name="connsiteX31" fmla="*/ 2052735 w 4105469"/>
              <a:gd name="connsiteY31" fmla="*/ 2467364 h 4967736"/>
              <a:gd name="connsiteX32" fmla="*/ 2136710 w 4105469"/>
              <a:gd name="connsiteY32" fmla="*/ 2546610 h 4967736"/>
              <a:gd name="connsiteX33" fmla="*/ 2295331 w 4105469"/>
              <a:gd name="connsiteY33" fmla="*/ 2555941 h 4967736"/>
              <a:gd name="connsiteX34" fmla="*/ 2621902 w 4105469"/>
              <a:gd name="connsiteY34" fmla="*/ 2686569 h 4967736"/>
              <a:gd name="connsiteX35" fmla="*/ 2780522 w 4105469"/>
              <a:gd name="connsiteY35" fmla="*/ 2807867 h 4967736"/>
              <a:gd name="connsiteX36" fmla="*/ 2920482 w 4105469"/>
              <a:gd name="connsiteY36" fmla="*/ 2957157 h 4967736"/>
              <a:gd name="connsiteX37" fmla="*/ 3088433 w 4105469"/>
              <a:gd name="connsiteY37" fmla="*/ 3199753 h 4967736"/>
              <a:gd name="connsiteX38" fmla="*/ 3321698 w 4105469"/>
              <a:gd name="connsiteY38" fmla="*/ 3666284 h 4967736"/>
              <a:gd name="connsiteX39" fmla="*/ 3424335 w 4105469"/>
              <a:gd name="connsiteY39" fmla="*/ 3796912 h 4967736"/>
              <a:gd name="connsiteX40" fmla="*/ 3573624 w 4105469"/>
              <a:gd name="connsiteY40" fmla="*/ 3834235 h 4967736"/>
              <a:gd name="connsiteX41" fmla="*/ 3694922 w 4105469"/>
              <a:gd name="connsiteY41" fmla="*/ 3918210 h 4967736"/>
              <a:gd name="connsiteX42" fmla="*/ 3722914 w 4105469"/>
              <a:gd name="connsiteY42" fmla="*/ 4002186 h 4967736"/>
              <a:gd name="connsiteX43" fmla="*/ 3806890 w 4105469"/>
              <a:gd name="connsiteY43" fmla="*/ 4673990 h 4967736"/>
              <a:gd name="connsiteX44" fmla="*/ 4086808 w 4105469"/>
              <a:gd name="connsiteY44" fmla="*/ 4701982 h 4967736"/>
              <a:gd name="connsiteX45" fmla="*/ 4105469 w 4105469"/>
              <a:gd name="connsiteY45" fmla="*/ 4851271 h 4967736"/>
              <a:gd name="connsiteX46" fmla="*/ 3040737 w 4105469"/>
              <a:gd name="connsiteY46" fmla="*/ 4942777 h 4967736"/>
              <a:gd name="connsiteX47" fmla="*/ 2855167 w 4105469"/>
              <a:gd name="connsiteY47" fmla="*/ 4935247 h 4967736"/>
              <a:gd name="connsiteX48" fmla="*/ 2761861 w 4105469"/>
              <a:gd name="connsiteY48" fmla="*/ 4300765 h 4967736"/>
              <a:gd name="connsiteX49" fmla="*/ 2722896 w 4105469"/>
              <a:gd name="connsiteY49" fmla="*/ 4229885 h 4967736"/>
              <a:gd name="connsiteX50" fmla="*/ 2699233 w 4105469"/>
              <a:gd name="connsiteY50" fmla="*/ 4066899 h 4967736"/>
              <a:gd name="connsiteX51" fmla="*/ 2687216 w 4105469"/>
              <a:gd name="connsiteY51" fmla="*/ 3843565 h 4967736"/>
              <a:gd name="connsiteX52" fmla="*/ 3088433 w 4105469"/>
              <a:gd name="connsiteY52" fmla="*/ 3806243 h 4967736"/>
              <a:gd name="connsiteX53" fmla="*/ 2957804 w 4105469"/>
              <a:gd name="connsiteY53" fmla="*/ 3516994 h 4967736"/>
              <a:gd name="connsiteX54" fmla="*/ 2771192 w 4105469"/>
              <a:gd name="connsiteY54" fmla="*/ 3134439 h 4967736"/>
              <a:gd name="connsiteX55" fmla="*/ 2453951 w 4105469"/>
              <a:gd name="connsiteY55" fmla="*/ 2873182 h 4967736"/>
              <a:gd name="connsiteX56" fmla="*/ 2024743 w 4105469"/>
              <a:gd name="connsiteY56" fmla="*/ 2761214 h 4967736"/>
              <a:gd name="connsiteX57" fmla="*/ 1959428 w 4105469"/>
              <a:gd name="connsiteY57" fmla="*/ 2714561 h 4967736"/>
              <a:gd name="connsiteX58" fmla="*/ 1754155 w 4105469"/>
              <a:gd name="connsiteY58" fmla="*/ 2630586 h 4967736"/>
              <a:gd name="connsiteX59" fmla="*/ 1620240 w 4105469"/>
              <a:gd name="connsiteY59" fmla="*/ 2596866 h 4967736"/>
              <a:gd name="connsiteX60" fmla="*/ 1567543 w 4105469"/>
              <a:gd name="connsiteY60" fmla="*/ 2369329 h 4967736"/>
              <a:gd name="connsiteX61" fmla="*/ 1240971 w 4105469"/>
              <a:gd name="connsiteY61" fmla="*/ 1212333 h 4967736"/>
              <a:gd name="connsiteX62" fmla="*/ 774441 w 4105469"/>
              <a:gd name="connsiteY62" fmla="*/ 1296308 h 4967736"/>
              <a:gd name="connsiteX63" fmla="*/ 578498 w 4105469"/>
              <a:gd name="connsiteY63" fmla="*/ 1342961 h 4967736"/>
              <a:gd name="connsiteX64" fmla="*/ 335902 w 4105469"/>
              <a:gd name="connsiteY64" fmla="*/ 1361623 h 4967736"/>
              <a:gd name="connsiteX65" fmla="*/ 139959 w 4105469"/>
              <a:gd name="connsiteY65" fmla="*/ 1352292 h 4967736"/>
              <a:gd name="connsiteX66" fmla="*/ 55984 w 4105469"/>
              <a:gd name="connsiteY66" fmla="*/ 1352292 h 4967736"/>
              <a:gd name="connsiteX67" fmla="*/ 0 w 4105469"/>
              <a:gd name="connsiteY67" fmla="*/ 1352292 h 4967736"/>
              <a:gd name="connsiteX68" fmla="*/ 9331 w 4105469"/>
              <a:gd name="connsiteY68" fmla="*/ 1175010 h 4967736"/>
              <a:gd name="connsiteX69" fmla="*/ 373224 w 4105469"/>
              <a:gd name="connsiteY69" fmla="*/ 1156349 h 4967736"/>
              <a:gd name="connsiteX70" fmla="*/ 512213 w 4105469"/>
              <a:gd name="connsiteY70" fmla="*/ 1119627 h 4967736"/>
              <a:gd name="connsiteX71" fmla="*/ 522584 w 4105469"/>
              <a:gd name="connsiteY71" fmla="*/ 414103 h 4967736"/>
              <a:gd name="connsiteX72" fmla="*/ 871104 w 4105469"/>
              <a:gd name="connsiteY72" fmla="*/ 412302 h 4967736"/>
              <a:gd name="connsiteX73" fmla="*/ 771754 w 4105469"/>
              <a:gd name="connsiteY73" fmla="*/ 7368 h 4967736"/>
              <a:gd name="connsiteX0" fmla="*/ 771754 w 4105469"/>
              <a:gd name="connsiteY0" fmla="*/ 7368 h 4967736"/>
              <a:gd name="connsiteX1" fmla="*/ 909399 w 4105469"/>
              <a:gd name="connsiteY1" fmla="*/ 0 h 4967736"/>
              <a:gd name="connsiteX2" fmla="*/ 1055031 w 4105469"/>
              <a:gd name="connsiteY2" fmla="*/ 413988 h 4967736"/>
              <a:gd name="connsiteX3" fmla="*/ 1132662 w 4105469"/>
              <a:gd name="connsiteY3" fmla="*/ 482304 h 4967736"/>
              <a:gd name="connsiteX4" fmla="*/ 1199320 w 4105469"/>
              <a:gd name="connsiteY4" fmla="*/ 487709 h 4967736"/>
              <a:gd name="connsiteX5" fmla="*/ 1296955 w 4105469"/>
              <a:gd name="connsiteY5" fmla="*/ 661827 h 4967736"/>
              <a:gd name="connsiteX6" fmla="*/ 1502228 w 4105469"/>
              <a:gd name="connsiteY6" fmla="*/ 801786 h 4967736"/>
              <a:gd name="connsiteX7" fmla="*/ 1698171 w 4105469"/>
              <a:gd name="connsiteY7" fmla="*/ 839108 h 4967736"/>
              <a:gd name="connsiteX8" fmla="*/ 1847461 w 4105469"/>
              <a:gd name="connsiteY8" fmla="*/ 773794 h 4967736"/>
              <a:gd name="connsiteX9" fmla="*/ 1651518 w 4105469"/>
              <a:gd name="connsiteY9" fmla="*/ 736471 h 4967736"/>
              <a:gd name="connsiteX10" fmla="*/ 1488940 w 4105469"/>
              <a:gd name="connsiteY10" fmla="*/ 522908 h 4967736"/>
              <a:gd name="connsiteX11" fmla="*/ 1579560 w 4105469"/>
              <a:gd name="connsiteY11" fmla="*/ 504247 h 4967736"/>
              <a:gd name="connsiteX12" fmla="*/ 1866122 w 4105469"/>
              <a:gd name="connsiteY12" fmla="*/ 689818 h 4967736"/>
              <a:gd name="connsiteX13" fmla="*/ 2258008 w 4105469"/>
              <a:gd name="connsiteY13" fmla="*/ 615174 h 4967736"/>
              <a:gd name="connsiteX14" fmla="*/ 2230016 w 4105469"/>
              <a:gd name="connsiteY14" fmla="*/ 363247 h 4967736"/>
              <a:gd name="connsiteX15" fmla="*/ 2321009 w 4105469"/>
              <a:gd name="connsiteY15" fmla="*/ 377705 h 4967736"/>
              <a:gd name="connsiteX16" fmla="*/ 2427974 w 4105469"/>
              <a:gd name="connsiteY16" fmla="*/ 572124 h 4967736"/>
              <a:gd name="connsiteX17" fmla="*/ 3495692 w 4105469"/>
              <a:gd name="connsiteY17" fmla="*/ 605081 h 4967736"/>
              <a:gd name="connsiteX18" fmla="*/ 3515026 w 4105469"/>
              <a:gd name="connsiteY18" fmla="*/ 735547 h 4967736"/>
              <a:gd name="connsiteX19" fmla="*/ 2955118 w 4105469"/>
              <a:gd name="connsiteY19" fmla="*/ 762339 h 4967736"/>
              <a:gd name="connsiteX20" fmla="*/ 2965791 w 4105469"/>
              <a:gd name="connsiteY20" fmla="*/ 1061519 h 4967736"/>
              <a:gd name="connsiteX21" fmla="*/ 2420817 w 4105469"/>
              <a:gd name="connsiteY21" fmla="*/ 1038494 h 4967736"/>
              <a:gd name="connsiteX22" fmla="*/ 2166788 w 4105469"/>
              <a:gd name="connsiteY22" fmla="*/ 1044382 h 4967736"/>
              <a:gd name="connsiteX23" fmla="*/ 2229717 w 4105469"/>
              <a:gd name="connsiteY23" fmla="*/ 887123 h 4967736"/>
              <a:gd name="connsiteX24" fmla="*/ 2099388 w 4105469"/>
              <a:gd name="connsiteY24" fmla="*/ 895092 h 4967736"/>
              <a:gd name="connsiteX25" fmla="*/ 1772816 w 4105469"/>
              <a:gd name="connsiteY25" fmla="*/ 1044382 h 4967736"/>
              <a:gd name="connsiteX26" fmla="*/ 1576873 w 4105469"/>
              <a:gd name="connsiteY26" fmla="*/ 1221663 h 4967736"/>
              <a:gd name="connsiteX27" fmla="*/ 1558212 w 4105469"/>
              <a:gd name="connsiteY27" fmla="*/ 1445598 h 4967736"/>
              <a:gd name="connsiteX28" fmla="*/ 1567543 w 4105469"/>
              <a:gd name="connsiteY28" fmla="*/ 1753508 h 4967736"/>
              <a:gd name="connsiteX29" fmla="*/ 1670179 w 4105469"/>
              <a:gd name="connsiteY29" fmla="*/ 2117402 h 4967736"/>
              <a:gd name="connsiteX30" fmla="*/ 1866122 w 4105469"/>
              <a:gd name="connsiteY30" fmla="*/ 2378659 h 4967736"/>
              <a:gd name="connsiteX31" fmla="*/ 2052735 w 4105469"/>
              <a:gd name="connsiteY31" fmla="*/ 2467364 h 4967736"/>
              <a:gd name="connsiteX32" fmla="*/ 2146726 w 4105469"/>
              <a:gd name="connsiteY32" fmla="*/ 2465830 h 4967736"/>
              <a:gd name="connsiteX33" fmla="*/ 2295331 w 4105469"/>
              <a:gd name="connsiteY33" fmla="*/ 2555941 h 4967736"/>
              <a:gd name="connsiteX34" fmla="*/ 2621902 w 4105469"/>
              <a:gd name="connsiteY34" fmla="*/ 2686569 h 4967736"/>
              <a:gd name="connsiteX35" fmla="*/ 2780522 w 4105469"/>
              <a:gd name="connsiteY35" fmla="*/ 2807867 h 4967736"/>
              <a:gd name="connsiteX36" fmla="*/ 2920482 w 4105469"/>
              <a:gd name="connsiteY36" fmla="*/ 2957157 h 4967736"/>
              <a:gd name="connsiteX37" fmla="*/ 3088433 w 4105469"/>
              <a:gd name="connsiteY37" fmla="*/ 3199753 h 4967736"/>
              <a:gd name="connsiteX38" fmla="*/ 3321698 w 4105469"/>
              <a:gd name="connsiteY38" fmla="*/ 3666284 h 4967736"/>
              <a:gd name="connsiteX39" fmla="*/ 3424335 w 4105469"/>
              <a:gd name="connsiteY39" fmla="*/ 3796912 h 4967736"/>
              <a:gd name="connsiteX40" fmla="*/ 3573624 w 4105469"/>
              <a:gd name="connsiteY40" fmla="*/ 3834235 h 4967736"/>
              <a:gd name="connsiteX41" fmla="*/ 3694922 w 4105469"/>
              <a:gd name="connsiteY41" fmla="*/ 3918210 h 4967736"/>
              <a:gd name="connsiteX42" fmla="*/ 3722914 w 4105469"/>
              <a:gd name="connsiteY42" fmla="*/ 4002186 h 4967736"/>
              <a:gd name="connsiteX43" fmla="*/ 3806890 w 4105469"/>
              <a:gd name="connsiteY43" fmla="*/ 4673990 h 4967736"/>
              <a:gd name="connsiteX44" fmla="*/ 4086808 w 4105469"/>
              <a:gd name="connsiteY44" fmla="*/ 4701982 h 4967736"/>
              <a:gd name="connsiteX45" fmla="*/ 4105469 w 4105469"/>
              <a:gd name="connsiteY45" fmla="*/ 4851271 h 4967736"/>
              <a:gd name="connsiteX46" fmla="*/ 3040737 w 4105469"/>
              <a:gd name="connsiteY46" fmla="*/ 4942777 h 4967736"/>
              <a:gd name="connsiteX47" fmla="*/ 2855167 w 4105469"/>
              <a:gd name="connsiteY47" fmla="*/ 4935247 h 4967736"/>
              <a:gd name="connsiteX48" fmla="*/ 2761861 w 4105469"/>
              <a:gd name="connsiteY48" fmla="*/ 4300765 h 4967736"/>
              <a:gd name="connsiteX49" fmla="*/ 2722896 w 4105469"/>
              <a:gd name="connsiteY49" fmla="*/ 4229885 h 4967736"/>
              <a:gd name="connsiteX50" fmla="*/ 2699233 w 4105469"/>
              <a:gd name="connsiteY50" fmla="*/ 4066899 h 4967736"/>
              <a:gd name="connsiteX51" fmla="*/ 2687216 w 4105469"/>
              <a:gd name="connsiteY51" fmla="*/ 3843565 h 4967736"/>
              <a:gd name="connsiteX52" fmla="*/ 3088433 w 4105469"/>
              <a:gd name="connsiteY52" fmla="*/ 3806243 h 4967736"/>
              <a:gd name="connsiteX53" fmla="*/ 2957804 w 4105469"/>
              <a:gd name="connsiteY53" fmla="*/ 3516994 h 4967736"/>
              <a:gd name="connsiteX54" fmla="*/ 2771192 w 4105469"/>
              <a:gd name="connsiteY54" fmla="*/ 3134439 h 4967736"/>
              <a:gd name="connsiteX55" fmla="*/ 2453951 w 4105469"/>
              <a:gd name="connsiteY55" fmla="*/ 2873182 h 4967736"/>
              <a:gd name="connsiteX56" fmla="*/ 2024743 w 4105469"/>
              <a:gd name="connsiteY56" fmla="*/ 2761214 h 4967736"/>
              <a:gd name="connsiteX57" fmla="*/ 1959428 w 4105469"/>
              <a:gd name="connsiteY57" fmla="*/ 2714561 h 4967736"/>
              <a:gd name="connsiteX58" fmla="*/ 1754155 w 4105469"/>
              <a:gd name="connsiteY58" fmla="*/ 2630586 h 4967736"/>
              <a:gd name="connsiteX59" fmla="*/ 1620240 w 4105469"/>
              <a:gd name="connsiteY59" fmla="*/ 2596866 h 4967736"/>
              <a:gd name="connsiteX60" fmla="*/ 1567543 w 4105469"/>
              <a:gd name="connsiteY60" fmla="*/ 2369329 h 4967736"/>
              <a:gd name="connsiteX61" fmla="*/ 1240971 w 4105469"/>
              <a:gd name="connsiteY61" fmla="*/ 1212333 h 4967736"/>
              <a:gd name="connsiteX62" fmla="*/ 774441 w 4105469"/>
              <a:gd name="connsiteY62" fmla="*/ 1296308 h 4967736"/>
              <a:gd name="connsiteX63" fmla="*/ 578498 w 4105469"/>
              <a:gd name="connsiteY63" fmla="*/ 1342961 h 4967736"/>
              <a:gd name="connsiteX64" fmla="*/ 335902 w 4105469"/>
              <a:gd name="connsiteY64" fmla="*/ 1361623 h 4967736"/>
              <a:gd name="connsiteX65" fmla="*/ 139959 w 4105469"/>
              <a:gd name="connsiteY65" fmla="*/ 1352292 h 4967736"/>
              <a:gd name="connsiteX66" fmla="*/ 55984 w 4105469"/>
              <a:gd name="connsiteY66" fmla="*/ 1352292 h 4967736"/>
              <a:gd name="connsiteX67" fmla="*/ 0 w 4105469"/>
              <a:gd name="connsiteY67" fmla="*/ 1352292 h 4967736"/>
              <a:gd name="connsiteX68" fmla="*/ 9331 w 4105469"/>
              <a:gd name="connsiteY68" fmla="*/ 1175010 h 4967736"/>
              <a:gd name="connsiteX69" fmla="*/ 373224 w 4105469"/>
              <a:gd name="connsiteY69" fmla="*/ 1156349 h 4967736"/>
              <a:gd name="connsiteX70" fmla="*/ 512213 w 4105469"/>
              <a:gd name="connsiteY70" fmla="*/ 1119627 h 4967736"/>
              <a:gd name="connsiteX71" fmla="*/ 522584 w 4105469"/>
              <a:gd name="connsiteY71" fmla="*/ 414103 h 4967736"/>
              <a:gd name="connsiteX72" fmla="*/ 871104 w 4105469"/>
              <a:gd name="connsiteY72" fmla="*/ 412302 h 4967736"/>
              <a:gd name="connsiteX73" fmla="*/ 771754 w 4105469"/>
              <a:gd name="connsiteY73" fmla="*/ 7368 h 4967736"/>
              <a:gd name="connsiteX0" fmla="*/ 771754 w 4105469"/>
              <a:gd name="connsiteY0" fmla="*/ 7368 h 4967736"/>
              <a:gd name="connsiteX1" fmla="*/ 909399 w 4105469"/>
              <a:gd name="connsiteY1" fmla="*/ 0 h 4967736"/>
              <a:gd name="connsiteX2" fmla="*/ 1055031 w 4105469"/>
              <a:gd name="connsiteY2" fmla="*/ 413988 h 4967736"/>
              <a:gd name="connsiteX3" fmla="*/ 1132662 w 4105469"/>
              <a:gd name="connsiteY3" fmla="*/ 482304 h 4967736"/>
              <a:gd name="connsiteX4" fmla="*/ 1199320 w 4105469"/>
              <a:gd name="connsiteY4" fmla="*/ 487709 h 4967736"/>
              <a:gd name="connsiteX5" fmla="*/ 1296955 w 4105469"/>
              <a:gd name="connsiteY5" fmla="*/ 661827 h 4967736"/>
              <a:gd name="connsiteX6" fmla="*/ 1502228 w 4105469"/>
              <a:gd name="connsiteY6" fmla="*/ 801786 h 4967736"/>
              <a:gd name="connsiteX7" fmla="*/ 1698171 w 4105469"/>
              <a:gd name="connsiteY7" fmla="*/ 839108 h 4967736"/>
              <a:gd name="connsiteX8" fmla="*/ 1847461 w 4105469"/>
              <a:gd name="connsiteY8" fmla="*/ 773794 h 4967736"/>
              <a:gd name="connsiteX9" fmla="*/ 1651518 w 4105469"/>
              <a:gd name="connsiteY9" fmla="*/ 736471 h 4967736"/>
              <a:gd name="connsiteX10" fmla="*/ 1488940 w 4105469"/>
              <a:gd name="connsiteY10" fmla="*/ 522908 h 4967736"/>
              <a:gd name="connsiteX11" fmla="*/ 1579560 w 4105469"/>
              <a:gd name="connsiteY11" fmla="*/ 504247 h 4967736"/>
              <a:gd name="connsiteX12" fmla="*/ 1866122 w 4105469"/>
              <a:gd name="connsiteY12" fmla="*/ 689818 h 4967736"/>
              <a:gd name="connsiteX13" fmla="*/ 2258008 w 4105469"/>
              <a:gd name="connsiteY13" fmla="*/ 615174 h 4967736"/>
              <a:gd name="connsiteX14" fmla="*/ 2230016 w 4105469"/>
              <a:gd name="connsiteY14" fmla="*/ 363247 h 4967736"/>
              <a:gd name="connsiteX15" fmla="*/ 2321009 w 4105469"/>
              <a:gd name="connsiteY15" fmla="*/ 377705 h 4967736"/>
              <a:gd name="connsiteX16" fmla="*/ 2427974 w 4105469"/>
              <a:gd name="connsiteY16" fmla="*/ 572124 h 4967736"/>
              <a:gd name="connsiteX17" fmla="*/ 3495692 w 4105469"/>
              <a:gd name="connsiteY17" fmla="*/ 605081 h 4967736"/>
              <a:gd name="connsiteX18" fmla="*/ 3515026 w 4105469"/>
              <a:gd name="connsiteY18" fmla="*/ 735547 h 4967736"/>
              <a:gd name="connsiteX19" fmla="*/ 2955118 w 4105469"/>
              <a:gd name="connsiteY19" fmla="*/ 762339 h 4967736"/>
              <a:gd name="connsiteX20" fmla="*/ 2965791 w 4105469"/>
              <a:gd name="connsiteY20" fmla="*/ 1061519 h 4967736"/>
              <a:gd name="connsiteX21" fmla="*/ 2420817 w 4105469"/>
              <a:gd name="connsiteY21" fmla="*/ 1038494 h 4967736"/>
              <a:gd name="connsiteX22" fmla="*/ 2166788 w 4105469"/>
              <a:gd name="connsiteY22" fmla="*/ 1044382 h 4967736"/>
              <a:gd name="connsiteX23" fmla="*/ 2229717 w 4105469"/>
              <a:gd name="connsiteY23" fmla="*/ 887123 h 4967736"/>
              <a:gd name="connsiteX24" fmla="*/ 2099388 w 4105469"/>
              <a:gd name="connsiteY24" fmla="*/ 895092 h 4967736"/>
              <a:gd name="connsiteX25" fmla="*/ 1772816 w 4105469"/>
              <a:gd name="connsiteY25" fmla="*/ 1044382 h 4967736"/>
              <a:gd name="connsiteX26" fmla="*/ 1576873 w 4105469"/>
              <a:gd name="connsiteY26" fmla="*/ 1221663 h 4967736"/>
              <a:gd name="connsiteX27" fmla="*/ 1558212 w 4105469"/>
              <a:gd name="connsiteY27" fmla="*/ 1445598 h 4967736"/>
              <a:gd name="connsiteX28" fmla="*/ 1567543 w 4105469"/>
              <a:gd name="connsiteY28" fmla="*/ 1753508 h 4967736"/>
              <a:gd name="connsiteX29" fmla="*/ 1670179 w 4105469"/>
              <a:gd name="connsiteY29" fmla="*/ 2117402 h 4967736"/>
              <a:gd name="connsiteX30" fmla="*/ 1866122 w 4105469"/>
              <a:gd name="connsiteY30" fmla="*/ 2378659 h 4967736"/>
              <a:gd name="connsiteX31" fmla="*/ 2052735 w 4105469"/>
              <a:gd name="connsiteY31" fmla="*/ 2467364 h 4967736"/>
              <a:gd name="connsiteX32" fmla="*/ 2146726 w 4105469"/>
              <a:gd name="connsiteY32" fmla="*/ 2465830 h 4967736"/>
              <a:gd name="connsiteX33" fmla="*/ 2295331 w 4105469"/>
              <a:gd name="connsiteY33" fmla="*/ 2555941 h 4967736"/>
              <a:gd name="connsiteX34" fmla="*/ 2621902 w 4105469"/>
              <a:gd name="connsiteY34" fmla="*/ 2686569 h 4967736"/>
              <a:gd name="connsiteX35" fmla="*/ 2780522 w 4105469"/>
              <a:gd name="connsiteY35" fmla="*/ 2807867 h 4967736"/>
              <a:gd name="connsiteX36" fmla="*/ 2920482 w 4105469"/>
              <a:gd name="connsiteY36" fmla="*/ 2957157 h 4967736"/>
              <a:gd name="connsiteX37" fmla="*/ 3088433 w 4105469"/>
              <a:gd name="connsiteY37" fmla="*/ 3199753 h 4967736"/>
              <a:gd name="connsiteX38" fmla="*/ 3321698 w 4105469"/>
              <a:gd name="connsiteY38" fmla="*/ 3666284 h 4967736"/>
              <a:gd name="connsiteX39" fmla="*/ 3424335 w 4105469"/>
              <a:gd name="connsiteY39" fmla="*/ 3796912 h 4967736"/>
              <a:gd name="connsiteX40" fmla="*/ 3573624 w 4105469"/>
              <a:gd name="connsiteY40" fmla="*/ 3834235 h 4967736"/>
              <a:gd name="connsiteX41" fmla="*/ 3694922 w 4105469"/>
              <a:gd name="connsiteY41" fmla="*/ 3918210 h 4967736"/>
              <a:gd name="connsiteX42" fmla="*/ 3722914 w 4105469"/>
              <a:gd name="connsiteY42" fmla="*/ 4002186 h 4967736"/>
              <a:gd name="connsiteX43" fmla="*/ 3806890 w 4105469"/>
              <a:gd name="connsiteY43" fmla="*/ 4673990 h 4967736"/>
              <a:gd name="connsiteX44" fmla="*/ 4086808 w 4105469"/>
              <a:gd name="connsiteY44" fmla="*/ 4701982 h 4967736"/>
              <a:gd name="connsiteX45" fmla="*/ 4105469 w 4105469"/>
              <a:gd name="connsiteY45" fmla="*/ 4851271 h 4967736"/>
              <a:gd name="connsiteX46" fmla="*/ 3040737 w 4105469"/>
              <a:gd name="connsiteY46" fmla="*/ 4942777 h 4967736"/>
              <a:gd name="connsiteX47" fmla="*/ 2855167 w 4105469"/>
              <a:gd name="connsiteY47" fmla="*/ 4935247 h 4967736"/>
              <a:gd name="connsiteX48" fmla="*/ 2761861 w 4105469"/>
              <a:gd name="connsiteY48" fmla="*/ 4300765 h 4967736"/>
              <a:gd name="connsiteX49" fmla="*/ 2722896 w 4105469"/>
              <a:gd name="connsiteY49" fmla="*/ 4229885 h 4967736"/>
              <a:gd name="connsiteX50" fmla="*/ 2699233 w 4105469"/>
              <a:gd name="connsiteY50" fmla="*/ 4066899 h 4967736"/>
              <a:gd name="connsiteX51" fmla="*/ 2687216 w 4105469"/>
              <a:gd name="connsiteY51" fmla="*/ 3843565 h 4967736"/>
              <a:gd name="connsiteX52" fmla="*/ 3088433 w 4105469"/>
              <a:gd name="connsiteY52" fmla="*/ 3806243 h 4967736"/>
              <a:gd name="connsiteX53" fmla="*/ 2957804 w 4105469"/>
              <a:gd name="connsiteY53" fmla="*/ 3516994 h 4967736"/>
              <a:gd name="connsiteX54" fmla="*/ 2771192 w 4105469"/>
              <a:gd name="connsiteY54" fmla="*/ 3134439 h 4967736"/>
              <a:gd name="connsiteX55" fmla="*/ 2453951 w 4105469"/>
              <a:gd name="connsiteY55" fmla="*/ 2873182 h 4967736"/>
              <a:gd name="connsiteX56" fmla="*/ 2024743 w 4105469"/>
              <a:gd name="connsiteY56" fmla="*/ 2761214 h 4967736"/>
              <a:gd name="connsiteX57" fmla="*/ 1959428 w 4105469"/>
              <a:gd name="connsiteY57" fmla="*/ 2714561 h 4967736"/>
              <a:gd name="connsiteX58" fmla="*/ 1754155 w 4105469"/>
              <a:gd name="connsiteY58" fmla="*/ 2630586 h 4967736"/>
              <a:gd name="connsiteX59" fmla="*/ 1620240 w 4105469"/>
              <a:gd name="connsiteY59" fmla="*/ 2596866 h 4967736"/>
              <a:gd name="connsiteX60" fmla="*/ 1567543 w 4105469"/>
              <a:gd name="connsiteY60" fmla="*/ 2369329 h 4967736"/>
              <a:gd name="connsiteX61" fmla="*/ 1240971 w 4105469"/>
              <a:gd name="connsiteY61" fmla="*/ 1212333 h 4967736"/>
              <a:gd name="connsiteX62" fmla="*/ 774441 w 4105469"/>
              <a:gd name="connsiteY62" fmla="*/ 1296308 h 4967736"/>
              <a:gd name="connsiteX63" fmla="*/ 578498 w 4105469"/>
              <a:gd name="connsiteY63" fmla="*/ 1342961 h 4967736"/>
              <a:gd name="connsiteX64" fmla="*/ 335902 w 4105469"/>
              <a:gd name="connsiteY64" fmla="*/ 1361623 h 4967736"/>
              <a:gd name="connsiteX65" fmla="*/ 139959 w 4105469"/>
              <a:gd name="connsiteY65" fmla="*/ 1352292 h 4967736"/>
              <a:gd name="connsiteX66" fmla="*/ 55984 w 4105469"/>
              <a:gd name="connsiteY66" fmla="*/ 1352292 h 4967736"/>
              <a:gd name="connsiteX67" fmla="*/ 0 w 4105469"/>
              <a:gd name="connsiteY67" fmla="*/ 1352292 h 4967736"/>
              <a:gd name="connsiteX68" fmla="*/ 9331 w 4105469"/>
              <a:gd name="connsiteY68" fmla="*/ 1175010 h 4967736"/>
              <a:gd name="connsiteX69" fmla="*/ 373224 w 4105469"/>
              <a:gd name="connsiteY69" fmla="*/ 1156349 h 4967736"/>
              <a:gd name="connsiteX70" fmla="*/ 512213 w 4105469"/>
              <a:gd name="connsiteY70" fmla="*/ 1119627 h 4967736"/>
              <a:gd name="connsiteX71" fmla="*/ 522584 w 4105469"/>
              <a:gd name="connsiteY71" fmla="*/ 414103 h 4967736"/>
              <a:gd name="connsiteX72" fmla="*/ 871104 w 4105469"/>
              <a:gd name="connsiteY72" fmla="*/ 412302 h 4967736"/>
              <a:gd name="connsiteX73" fmla="*/ 771754 w 4105469"/>
              <a:gd name="connsiteY73" fmla="*/ 7368 h 4967736"/>
              <a:gd name="connsiteX0" fmla="*/ 771754 w 4105469"/>
              <a:gd name="connsiteY0" fmla="*/ 7368 h 4967736"/>
              <a:gd name="connsiteX1" fmla="*/ 909399 w 4105469"/>
              <a:gd name="connsiteY1" fmla="*/ 0 h 4967736"/>
              <a:gd name="connsiteX2" fmla="*/ 1055031 w 4105469"/>
              <a:gd name="connsiteY2" fmla="*/ 413988 h 4967736"/>
              <a:gd name="connsiteX3" fmla="*/ 1132662 w 4105469"/>
              <a:gd name="connsiteY3" fmla="*/ 482304 h 4967736"/>
              <a:gd name="connsiteX4" fmla="*/ 1199320 w 4105469"/>
              <a:gd name="connsiteY4" fmla="*/ 487709 h 4967736"/>
              <a:gd name="connsiteX5" fmla="*/ 1296955 w 4105469"/>
              <a:gd name="connsiteY5" fmla="*/ 661827 h 4967736"/>
              <a:gd name="connsiteX6" fmla="*/ 1502228 w 4105469"/>
              <a:gd name="connsiteY6" fmla="*/ 801786 h 4967736"/>
              <a:gd name="connsiteX7" fmla="*/ 1698171 w 4105469"/>
              <a:gd name="connsiteY7" fmla="*/ 839108 h 4967736"/>
              <a:gd name="connsiteX8" fmla="*/ 1847461 w 4105469"/>
              <a:gd name="connsiteY8" fmla="*/ 773794 h 4967736"/>
              <a:gd name="connsiteX9" fmla="*/ 1651518 w 4105469"/>
              <a:gd name="connsiteY9" fmla="*/ 736471 h 4967736"/>
              <a:gd name="connsiteX10" fmla="*/ 1488940 w 4105469"/>
              <a:gd name="connsiteY10" fmla="*/ 522908 h 4967736"/>
              <a:gd name="connsiteX11" fmla="*/ 1579560 w 4105469"/>
              <a:gd name="connsiteY11" fmla="*/ 504247 h 4967736"/>
              <a:gd name="connsiteX12" fmla="*/ 1866122 w 4105469"/>
              <a:gd name="connsiteY12" fmla="*/ 689818 h 4967736"/>
              <a:gd name="connsiteX13" fmla="*/ 2258008 w 4105469"/>
              <a:gd name="connsiteY13" fmla="*/ 615174 h 4967736"/>
              <a:gd name="connsiteX14" fmla="*/ 2230016 w 4105469"/>
              <a:gd name="connsiteY14" fmla="*/ 363247 h 4967736"/>
              <a:gd name="connsiteX15" fmla="*/ 2321009 w 4105469"/>
              <a:gd name="connsiteY15" fmla="*/ 377705 h 4967736"/>
              <a:gd name="connsiteX16" fmla="*/ 2427974 w 4105469"/>
              <a:gd name="connsiteY16" fmla="*/ 572124 h 4967736"/>
              <a:gd name="connsiteX17" fmla="*/ 3495692 w 4105469"/>
              <a:gd name="connsiteY17" fmla="*/ 605081 h 4967736"/>
              <a:gd name="connsiteX18" fmla="*/ 3515026 w 4105469"/>
              <a:gd name="connsiteY18" fmla="*/ 735547 h 4967736"/>
              <a:gd name="connsiteX19" fmla="*/ 2955118 w 4105469"/>
              <a:gd name="connsiteY19" fmla="*/ 762339 h 4967736"/>
              <a:gd name="connsiteX20" fmla="*/ 2965791 w 4105469"/>
              <a:gd name="connsiteY20" fmla="*/ 1061519 h 4967736"/>
              <a:gd name="connsiteX21" fmla="*/ 2420817 w 4105469"/>
              <a:gd name="connsiteY21" fmla="*/ 1038494 h 4967736"/>
              <a:gd name="connsiteX22" fmla="*/ 2166788 w 4105469"/>
              <a:gd name="connsiteY22" fmla="*/ 1044382 h 4967736"/>
              <a:gd name="connsiteX23" fmla="*/ 2229717 w 4105469"/>
              <a:gd name="connsiteY23" fmla="*/ 887123 h 4967736"/>
              <a:gd name="connsiteX24" fmla="*/ 2099388 w 4105469"/>
              <a:gd name="connsiteY24" fmla="*/ 895092 h 4967736"/>
              <a:gd name="connsiteX25" fmla="*/ 1772816 w 4105469"/>
              <a:gd name="connsiteY25" fmla="*/ 1044382 h 4967736"/>
              <a:gd name="connsiteX26" fmla="*/ 1576873 w 4105469"/>
              <a:gd name="connsiteY26" fmla="*/ 1221663 h 4967736"/>
              <a:gd name="connsiteX27" fmla="*/ 1558212 w 4105469"/>
              <a:gd name="connsiteY27" fmla="*/ 1445598 h 4967736"/>
              <a:gd name="connsiteX28" fmla="*/ 1567543 w 4105469"/>
              <a:gd name="connsiteY28" fmla="*/ 1753508 h 4967736"/>
              <a:gd name="connsiteX29" fmla="*/ 1670179 w 4105469"/>
              <a:gd name="connsiteY29" fmla="*/ 2117402 h 4967736"/>
              <a:gd name="connsiteX30" fmla="*/ 1866122 w 4105469"/>
              <a:gd name="connsiteY30" fmla="*/ 2378659 h 4967736"/>
              <a:gd name="connsiteX31" fmla="*/ 2146726 w 4105469"/>
              <a:gd name="connsiteY31" fmla="*/ 2465830 h 4967736"/>
              <a:gd name="connsiteX32" fmla="*/ 2295331 w 4105469"/>
              <a:gd name="connsiteY32" fmla="*/ 2555941 h 4967736"/>
              <a:gd name="connsiteX33" fmla="*/ 2621902 w 4105469"/>
              <a:gd name="connsiteY33" fmla="*/ 2686569 h 4967736"/>
              <a:gd name="connsiteX34" fmla="*/ 2780522 w 4105469"/>
              <a:gd name="connsiteY34" fmla="*/ 2807867 h 4967736"/>
              <a:gd name="connsiteX35" fmla="*/ 2920482 w 4105469"/>
              <a:gd name="connsiteY35" fmla="*/ 2957157 h 4967736"/>
              <a:gd name="connsiteX36" fmla="*/ 3088433 w 4105469"/>
              <a:gd name="connsiteY36" fmla="*/ 3199753 h 4967736"/>
              <a:gd name="connsiteX37" fmla="*/ 3321698 w 4105469"/>
              <a:gd name="connsiteY37" fmla="*/ 3666284 h 4967736"/>
              <a:gd name="connsiteX38" fmla="*/ 3424335 w 4105469"/>
              <a:gd name="connsiteY38" fmla="*/ 3796912 h 4967736"/>
              <a:gd name="connsiteX39" fmla="*/ 3573624 w 4105469"/>
              <a:gd name="connsiteY39" fmla="*/ 3834235 h 4967736"/>
              <a:gd name="connsiteX40" fmla="*/ 3694922 w 4105469"/>
              <a:gd name="connsiteY40" fmla="*/ 3918210 h 4967736"/>
              <a:gd name="connsiteX41" fmla="*/ 3722914 w 4105469"/>
              <a:gd name="connsiteY41" fmla="*/ 4002186 h 4967736"/>
              <a:gd name="connsiteX42" fmla="*/ 3806890 w 4105469"/>
              <a:gd name="connsiteY42" fmla="*/ 4673990 h 4967736"/>
              <a:gd name="connsiteX43" fmla="*/ 4086808 w 4105469"/>
              <a:gd name="connsiteY43" fmla="*/ 4701982 h 4967736"/>
              <a:gd name="connsiteX44" fmla="*/ 4105469 w 4105469"/>
              <a:gd name="connsiteY44" fmla="*/ 4851271 h 4967736"/>
              <a:gd name="connsiteX45" fmla="*/ 3040737 w 4105469"/>
              <a:gd name="connsiteY45" fmla="*/ 4942777 h 4967736"/>
              <a:gd name="connsiteX46" fmla="*/ 2855167 w 4105469"/>
              <a:gd name="connsiteY46" fmla="*/ 4935247 h 4967736"/>
              <a:gd name="connsiteX47" fmla="*/ 2761861 w 4105469"/>
              <a:gd name="connsiteY47" fmla="*/ 4300765 h 4967736"/>
              <a:gd name="connsiteX48" fmla="*/ 2722896 w 4105469"/>
              <a:gd name="connsiteY48" fmla="*/ 4229885 h 4967736"/>
              <a:gd name="connsiteX49" fmla="*/ 2699233 w 4105469"/>
              <a:gd name="connsiteY49" fmla="*/ 4066899 h 4967736"/>
              <a:gd name="connsiteX50" fmla="*/ 2687216 w 4105469"/>
              <a:gd name="connsiteY50" fmla="*/ 3843565 h 4967736"/>
              <a:gd name="connsiteX51" fmla="*/ 3088433 w 4105469"/>
              <a:gd name="connsiteY51" fmla="*/ 3806243 h 4967736"/>
              <a:gd name="connsiteX52" fmla="*/ 2957804 w 4105469"/>
              <a:gd name="connsiteY52" fmla="*/ 3516994 h 4967736"/>
              <a:gd name="connsiteX53" fmla="*/ 2771192 w 4105469"/>
              <a:gd name="connsiteY53" fmla="*/ 3134439 h 4967736"/>
              <a:gd name="connsiteX54" fmla="*/ 2453951 w 4105469"/>
              <a:gd name="connsiteY54" fmla="*/ 2873182 h 4967736"/>
              <a:gd name="connsiteX55" fmla="*/ 2024743 w 4105469"/>
              <a:gd name="connsiteY55" fmla="*/ 2761214 h 4967736"/>
              <a:gd name="connsiteX56" fmla="*/ 1959428 w 4105469"/>
              <a:gd name="connsiteY56" fmla="*/ 2714561 h 4967736"/>
              <a:gd name="connsiteX57" fmla="*/ 1754155 w 4105469"/>
              <a:gd name="connsiteY57" fmla="*/ 2630586 h 4967736"/>
              <a:gd name="connsiteX58" fmla="*/ 1620240 w 4105469"/>
              <a:gd name="connsiteY58" fmla="*/ 2596866 h 4967736"/>
              <a:gd name="connsiteX59" fmla="*/ 1567543 w 4105469"/>
              <a:gd name="connsiteY59" fmla="*/ 2369329 h 4967736"/>
              <a:gd name="connsiteX60" fmla="*/ 1240971 w 4105469"/>
              <a:gd name="connsiteY60" fmla="*/ 1212333 h 4967736"/>
              <a:gd name="connsiteX61" fmla="*/ 774441 w 4105469"/>
              <a:gd name="connsiteY61" fmla="*/ 1296308 h 4967736"/>
              <a:gd name="connsiteX62" fmla="*/ 578498 w 4105469"/>
              <a:gd name="connsiteY62" fmla="*/ 1342961 h 4967736"/>
              <a:gd name="connsiteX63" fmla="*/ 335902 w 4105469"/>
              <a:gd name="connsiteY63" fmla="*/ 1361623 h 4967736"/>
              <a:gd name="connsiteX64" fmla="*/ 139959 w 4105469"/>
              <a:gd name="connsiteY64" fmla="*/ 1352292 h 4967736"/>
              <a:gd name="connsiteX65" fmla="*/ 55984 w 4105469"/>
              <a:gd name="connsiteY65" fmla="*/ 1352292 h 4967736"/>
              <a:gd name="connsiteX66" fmla="*/ 0 w 4105469"/>
              <a:gd name="connsiteY66" fmla="*/ 1352292 h 4967736"/>
              <a:gd name="connsiteX67" fmla="*/ 9331 w 4105469"/>
              <a:gd name="connsiteY67" fmla="*/ 1175010 h 4967736"/>
              <a:gd name="connsiteX68" fmla="*/ 373224 w 4105469"/>
              <a:gd name="connsiteY68" fmla="*/ 1156349 h 4967736"/>
              <a:gd name="connsiteX69" fmla="*/ 512213 w 4105469"/>
              <a:gd name="connsiteY69" fmla="*/ 1119627 h 4967736"/>
              <a:gd name="connsiteX70" fmla="*/ 522584 w 4105469"/>
              <a:gd name="connsiteY70" fmla="*/ 414103 h 4967736"/>
              <a:gd name="connsiteX71" fmla="*/ 871104 w 4105469"/>
              <a:gd name="connsiteY71" fmla="*/ 412302 h 4967736"/>
              <a:gd name="connsiteX72" fmla="*/ 771754 w 4105469"/>
              <a:gd name="connsiteY72" fmla="*/ 7368 h 496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105469" h="4967736">
                <a:moveTo>
                  <a:pt x="771754" y="7368"/>
                </a:moveTo>
                <a:lnTo>
                  <a:pt x="909399" y="0"/>
                </a:lnTo>
                <a:cubicBezTo>
                  <a:pt x="956612" y="67770"/>
                  <a:pt x="1017821" y="333604"/>
                  <a:pt x="1055031" y="413988"/>
                </a:cubicBezTo>
                <a:cubicBezTo>
                  <a:pt x="1095620" y="515462"/>
                  <a:pt x="1090314" y="439956"/>
                  <a:pt x="1132662" y="482304"/>
                </a:cubicBezTo>
                <a:lnTo>
                  <a:pt x="1199320" y="487709"/>
                </a:lnTo>
                <a:lnTo>
                  <a:pt x="1296955" y="661827"/>
                </a:lnTo>
                <a:lnTo>
                  <a:pt x="1502228" y="801786"/>
                </a:lnTo>
                <a:lnTo>
                  <a:pt x="1698171" y="839108"/>
                </a:lnTo>
                <a:lnTo>
                  <a:pt x="1847461" y="773794"/>
                </a:lnTo>
                <a:lnTo>
                  <a:pt x="1651518" y="736471"/>
                </a:lnTo>
                <a:lnTo>
                  <a:pt x="1488940" y="522908"/>
                </a:lnTo>
                <a:lnTo>
                  <a:pt x="1579560" y="504247"/>
                </a:lnTo>
                <a:lnTo>
                  <a:pt x="1866122" y="689818"/>
                </a:lnTo>
                <a:lnTo>
                  <a:pt x="2258008" y="615174"/>
                </a:lnTo>
                <a:lnTo>
                  <a:pt x="2230016" y="363247"/>
                </a:lnTo>
                <a:lnTo>
                  <a:pt x="2321009" y="377705"/>
                </a:lnTo>
                <a:lnTo>
                  <a:pt x="2427974" y="572124"/>
                </a:lnTo>
                <a:lnTo>
                  <a:pt x="3495692" y="605081"/>
                </a:lnTo>
                <a:lnTo>
                  <a:pt x="3515026" y="735547"/>
                </a:lnTo>
                <a:lnTo>
                  <a:pt x="2955118" y="762339"/>
                </a:lnTo>
                <a:lnTo>
                  <a:pt x="2965791" y="1061519"/>
                </a:lnTo>
                <a:lnTo>
                  <a:pt x="2420817" y="1038494"/>
                </a:lnTo>
                <a:lnTo>
                  <a:pt x="2166788" y="1044382"/>
                </a:lnTo>
                <a:lnTo>
                  <a:pt x="2229717" y="887123"/>
                </a:lnTo>
                <a:lnTo>
                  <a:pt x="2099388" y="895092"/>
                </a:lnTo>
                <a:lnTo>
                  <a:pt x="1772816" y="1044382"/>
                </a:lnTo>
                <a:lnTo>
                  <a:pt x="1576873" y="1221663"/>
                </a:lnTo>
                <a:lnTo>
                  <a:pt x="1558212" y="1445598"/>
                </a:lnTo>
                <a:lnTo>
                  <a:pt x="1567543" y="1753508"/>
                </a:lnTo>
                <a:lnTo>
                  <a:pt x="1670179" y="2117402"/>
                </a:lnTo>
                <a:lnTo>
                  <a:pt x="1866122" y="2378659"/>
                </a:lnTo>
                <a:lnTo>
                  <a:pt x="2146726" y="2465830"/>
                </a:lnTo>
                <a:lnTo>
                  <a:pt x="2295331" y="2555941"/>
                </a:lnTo>
                <a:lnTo>
                  <a:pt x="2621902" y="2686569"/>
                </a:lnTo>
                <a:lnTo>
                  <a:pt x="2780522" y="2807867"/>
                </a:lnTo>
                <a:lnTo>
                  <a:pt x="2920482" y="2957157"/>
                </a:lnTo>
                <a:lnTo>
                  <a:pt x="3088433" y="3199753"/>
                </a:lnTo>
                <a:lnTo>
                  <a:pt x="3321698" y="3666284"/>
                </a:lnTo>
                <a:lnTo>
                  <a:pt x="3424335" y="3796912"/>
                </a:lnTo>
                <a:lnTo>
                  <a:pt x="3573624" y="3834235"/>
                </a:lnTo>
                <a:lnTo>
                  <a:pt x="3694922" y="3918210"/>
                </a:lnTo>
                <a:lnTo>
                  <a:pt x="3722914" y="4002186"/>
                </a:lnTo>
                <a:lnTo>
                  <a:pt x="3806890" y="4673990"/>
                </a:lnTo>
                <a:lnTo>
                  <a:pt x="4086808" y="4701982"/>
                </a:lnTo>
                <a:lnTo>
                  <a:pt x="4105469" y="4851271"/>
                </a:lnTo>
                <a:lnTo>
                  <a:pt x="3040737" y="4942777"/>
                </a:lnTo>
                <a:cubicBezTo>
                  <a:pt x="2925752" y="4971523"/>
                  <a:pt x="2855167" y="4983049"/>
                  <a:pt x="2855167" y="4935247"/>
                </a:cubicBezTo>
                <a:lnTo>
                  <a:pt x="2761861" y="4300765"/>
                </a:lnTo>
                <a:lnTo>
                  <a:pt x="2722896" y="4229885"/>
                </a:lnTo>
                <a:lnTo>
                  <a:pt x="2699233" y="4066899"/>
                </a:lnTo>
                <a:lnTo>
                  <a:pt x="2687216" y="3843565"/>
                </a:lnTo>
                <a:lnTo>
                  <a:pt x="3088433" y="3806243"/>
                </a:lnTo>
                <a:lnTo>
                  <a:pt x="2957804" y="3516994"/>
                </a:lnTo>
                <a:lnTo>
                  <a:pt x="2771192" y="3134439"/>
                </a:lnTo>
                <a:lnTo>
                  <a:pt x="2453951" y="2873182"/>
                </a:lnTo>
                <a:lnTo>
                  <a:pt x="2024743" y="2761214"/>
                </a:lnTo>
                <a:lnTo>
                  <a:pt x="1959428" y="2714561"/>
                </a:lnTo>
                <a:lnTo>
                  <a:pt x="1754155" y="2630586"/>
                </a:lnTo>
                <a:lnTo>
                  <a:pt x="1620240" y="2596866"/>
                </a:lnTo>
                <a:lnTo>
                  <a:pt x="1567543" y="2369329"/>
                </a:lnTo>
                <a:lnTo>
                  <a:pt x="1240971" y="1212333"/>
                </a:lnTo>
                <a:lnTo>
                  <a:pt x="774441" y="1296308"/>
                </a:lnTo>
                <a:lnTo>
                  <a:pt x="578498" y="1342961"/>
                </a:lnTo>
                <a:lnTo>
                  <a:pt x="335902" y="1361623"/>
                </a:lnTo>
                <a:lnTo>
                  <a:pt x="139959" y="1352292"/>
                </a:lnTo>
                <a:lnTo>
                  <a:pt x="55984" y="1352292"/>
                </a:lnTo>
                <a:lnTo>
                  <a:pt x="0" y="1352292"/>
                </a:lnTo>
                <a:lnTo>
                  <a:pt x="9331" y="1175010"/>
                </a:lnTo>
                <a:lnTo>
                  <a:pt x="373224" y="1156349"/>
                </a:lnTo>
                <a:lnTo>
                  <a:pt x="512213" y="1119627"/>
                </a:lnTo>
                <a:lnTo>
                  <a:pt x="522584" y="414103"/>
                </a:lnTo>
                <a:lnTo>
                  <a:pt x="871104" y="412302"/>
                </a:lnTo>
                <a:lnTo>
                  <a:pt x="771754" y="736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514502-CB82-D444-6F00-A9F9F4F411A8}"/>
              </a:ext>
            </a:extLst>
          </p:cNvPr>
          <p:cNvSpPr/>
          <p:nvPr/>
        </p:nvSpPr>
        <p:spPr>
          <a:xfrm>
            <a:off x="3689553" y="1990310"/>
            <a:ext cx="2560669" cy="4175157"/>
          </a:xfrm>
          <a:custGeom>
            <a:avLst/>
            <a:gdLst>
              <a:gd name="connsiteX0" fmla="*/ 1464906 w 2295330"/>
              <a:gd name="connsiteY0" fmla="*/ 3676261 h 3788229"/>
              <a:gd name="connsiteX1" fmla="*/ 1408922 w 2295330"/>
              <a:gd name="connsiteY1" fmla="*/ 3265714 h 3788229"/>
              <a:gd name="connsiteX2" fmla="*/ 1073020 w 2295330"/>
              <a:gd name="connsiteY2" fmla="*/ 3228392 h 3788229"/>
              <a:gd name="connsiteX3" fmla="*/ 1063689 w 2295330"/>
              <a:gd name="connsiteY3" fmla="*/ 3153747 h 3788229"/>
              <a:gd name="connsiteX4" fmla="*/ 1194318 w 2295330"/>
              <a:gd name="connsiteY4" fmla="*/ 3125755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08718 w 2295330"/>
              <a:gd name="connsiteY30" fmla="*/ 2603241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464906 w 2295330"/>
              <a:gd name="connsiteY0" fmla="*/ 3676261 h 3788229"/>
              <a:gd name="connsiteX1" fmla="*/ 1408922 w 2295330"/>
              <a:gd name="connsiteY1" fmla="*/ 3265714 h 3788229"/>
              <a:gd name="connsiteX2" fmla="*/ 1073020 w 2295330"/>
              <a:gd name="connsiteY2" fmla="*/ 3228392 h 3788229"/>
              <a:gd name="connsiteX3" fmla="*/ 1063689 w 2295330"/>
              <a:gd name="connsiteY3" fmla="*/ 3153747 h 3788229"/>
              <a:gd name="connsiteX4" fmla="*/ 1194318 w 2295330"/>
              <a:gd name="connsiteY4" fmla="*/ 3125755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55371 w 2295330"/>
              <a:gd name="connsiteY30" fmla="*/ 2612572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539551 w 2369975"/>
              <a:gd name="connsiteY0" fmla="*/ 3676261 h 3788229"/>
              <a:gd name="connsiteX1" fmla="*/ 1483567 w 2369975"/>
              <a:gd name="connsiteY1" fmla="*/ 3265714 h 3788229"/>
              <a:gd name="connsiteX2" fmla="*/ 1147665 w 2369975"/>
              <a:gd name="connsiteY2" fmla="*/ 3228392 h 3788229"/>
              <a:gd name="connsiteX3" fmla="*/ 1138334 w 2369975"/>
              <a:gd name="connsiteY3" fmla="*/ 3153747 h 3788229"/>
              <a:gd name="connsiteX4" fmla="*/ 1268963 w 2369975"/>
              <a:gd name="connsiteY4" fmla="*/ 3125755 h 3788229"/>
              <a:gd name="connsiteX5" fmla="*/ 1175657 w 2369975"/>
              <a:gd name="connsiteY5" fmla="*/ 2146041 h 3788229"/>
              <a:gd name="connsiteX6" fmla="*/ 410547 w 2369975"/>
              <a:gd name="connsiteY6" fmla="*/ 2099388 h 3788229"/>
              <a:gd name="connsiteX7" fmla="*/ 634481 w 2369975"/>
              <a:gd name="connsiteY7" fmla="*/ 1940767 h 3788229"/>
              <a:gd name="connsiteX8" fmla="*/ 0 w 2369975"/>
              <a:gd name="connsiteY8" fmla="*/ 2099387 h 3788229"/>
              <a:gd name="connsiteX9" fmla="*/ 74645 w 2369975"/>
              <a:gd name="connsiteY9" fmla="*/ 1446245 h 3788229"/>
              <a:gd name="connsiteX10" fmla="*/ 186612 w 2369975"/>
              <a:gd name="connsiteY10" fmla="*/ 1287624 h 3788229"/>
              <a:gd name="connsiteX11" fmla="*/ 727787 w 2369975"/>
              <a:gd name="connsiteY11" fmla="*/ 1278294 h 3788229"/>
              <a:gd name="connsiteX12" fmla="*/ 951722 w 2369975"/>
              <a:gd name="connsiteY12" fmla="*/ 1287624 h 3788229"/>
              <a:gd name="connsiteX13" fmla="*/ 998375 w 2369975"/>
              <a:gd name="connsiteY13" fmla="*/ 1268963 h 3788229"/>
              <a:gd name="connsiteX14" fmla="*/ 681134 w 2369975"/>
              <a:gd name="connsiteY14" fmla="*/ 233265 h 3788229"/>
              <a:gd name="connsiteX15" fmla="*/ 522514 w 2369975"/>
              <a:gd name="connsiteY15" fmla="*/ 149290 h 3788229"/>
              <a:gd name="connsiteX16" fmla="*/ 93306 w 2369975"/>
              <a:gd name="connsiteY16" fmla="*/ 214604 h 3788229"/>
              <a:gd name="connsiteX17" fmla="*/ 74645 w 2369975"/>
              <a:gd name="connsiteY17" fmla="*/ 139959 h 3788229"/>
              <a:gd name="connsiteX18" fmla="*/ 793102 w 2369975"/>
              <a:gd name="connsiteY18" fmla="*/ 0 h 3788229"/>
              <a:gd name="connsiteX19" fmla="*/ 1129004 w 2369975"/>
              <a:gd name="connsiteY19" fmla="*/ 1166326 h 3788229"/>
              <a:gd name="connsiteX20" fmla="*/ 1203649 w 2369975"/>
              <a:gd name="connsiteY20" fmla="*/ 1436914 h 3788229"/>
              <a:gd name="connsiteX21" fmla="*/ 1390261 w 2369975"/>
              <a:gd name="connsiteY21" fmla="*/ 1520890 h 3788229"/>
              <a:gd name="connsiteX22" fmla="*/ 1791477 w 2369975"/>
              <a:gd name="connsiteY22" fmla="*/ 1632857 h 3788229"/>
              <a:gd name="connsiteX23" fmla="*/ 2062065 w 2369975"/>
              <a:gd name="connsiteY23" fmla="*/ 1754155 h 3788229"/>
              <a:gd name="connsiteX24" fmla="*/ 2146041 w 2369975"/>
              <a:gd name="connsiteY24" fmla="*/ 1866122 h 3788229"/>
              <a:gd name="connsiteX25" fmla="*/ 2146041 w 2369975"/>
              <a:gd name="connsiteY25" fmla="*/ 2006082 h 3788229"/>
              <a:gd name="connsiteX26" fmla="*/ 2071396 w 2369975"/>
              <a:gd name="connsiteY26" fmla="*/ 2043404 h 3788229"/>
              <a:gd name="connsiteX27" fmla="*/ 1763485 w 2369975"/>
              <a:gd name="connsiteY27" fmla="*/ 2062065 h 3788229"/>
              <a:gd name="connsiteX28" fmla="*/ 1352939 w 2369975"/>
              <a:gd name="connsiteY28" fmla="*/ 2052735 h 3788229"/>
              <a:gd name="connsiteX29" fmla="*/ 1408922 w 2369975"/>
              <a:gd name="connsiteY29" fmla="*/ 2547257 h 3788229"/>
              <a:gd name="connsiteX30" fmla="*/ 2230016 w 2369975"/>
              <a:gd name="connsiteY30" fmla="*/ 2612572 h 3788229"/>
              <a:gd name="connsiteX31" fmla="*/ 2369975 w 2369975"/>
              <a:gd name="connsiteY31" fmla="*/ 3722914 h 3788229"/>
              <a:gd name="connsiteX32" fmla="*/ 2127379 w 2369975"/>
              <a:gd name="connsiteY32" fmla="*/ 3788229 h 3788229"/>
              <a:gd name="connsiteX33" fmla="*/ 2108718 w 2369975"/>
              <a:gd name="connsiteY33" fmla="*/ 3732245 h 3788229"/>
              <a:gd name="connsiteX34" fmla="*/ 1539551 w 2369975"/>
              <a:gd name="connsiteY34" fmla="*/ 3676261 h 3788229"/>
              <a:gd name="connsiteX0" fmla="*/ 1539551 w 2369975"/>
              <a:gd name="connsiteY0" fmla="*/ 3676261 h 3788229"/>
              <a:gd name="connsiteX1" fmla="*/ 1483567 w 2369975"/>
              <a:gd name="connsiteY1" fmla="*/ 3265714 h 3788229"/>
              <a:gd name="connsiteX2" fmla="*/ 1147665 w 2369975"/>
              <a:gd name="connsiteY2" fmla="*/ 3228392 h 3788229"/>
              <a:gd name="connsiteX3" fmla="*/ 1138334 w 2369975"/>
              <a:gd name="connsiteY3" fmla="*/ 3153747 h 3788229"/>
              <a:gd name="connsiteX4" fmla="*/ 1268963 w 2369975"/>
              <a:gd name="connsiteY4" fmla="*/ 3125755 h 3788229"/>
              <a:gd name="connsiteX5" fmla="*/ 1175657 w 2369975"/>
              <a:gd name="connsiteY5" fmla="*/ 2146041 h 3788229"/>
              <a:gd name="connsiteX6" fmla="*/ 410547 w 2369975"/>
              <a:gd name="connsiteY6" fmla="*/ 2099388 h 3788229"/>
              <a:gd name="connsiteX7" fmla="*/ 307909 w 2369975"/>
              <a:gd name="connsiteY7" fmla="*/ 2071395 h 3788229"/>
              <a:gd name="connsiteX8" fmla="*/ 0 w 2369975"/>
              <a:gd name="connsiteY8" fmla="*/ 2099387 h 3788229"/>
              <a:gd name="connsiteX9" fmla="*/ 74645 w 2369975"/>
              <a:gd name="connsiteY9" fmla="*/ 1446245 h 3788229"/>
              <a:gd name="connsiteX10" fmla="*/ 186612 w 2369975"/>
              <a:gd name="connsiteY10" fmla="*/ 1287624 h 3788229"/>
              <a:gd name="connsiteX11" fmla="*/ 727787 w 2369975"/>
              <a:gd name="connsiteY11" fmla="*/ 1278294 h 3788229"/>
              <a:gd name="connsiteX12" fmla="*/ 951722 w 2369975"/>
              <a:gd name="connsiteY12" fmla="*/ 1287624 h 3788229"/>
              <a:gd name="connsiteX13" fmla="*/ 998375 w 2369975"/>
              <a:gd name="connsiteY13" fmla="*/ 1268963 h 3788229"/>
              <a:gd name="connsiteX14" fmla="*/ 681134 w 2369975"/>
              <a:gd name="connsiteY14" fmla="*/ 233265 h 3788229"/>
              <a:gd name="connsiteX15" fmla="*/ 522514 w 2369975"/>
              <a:gd name="connsiteY15" fmla="*/ 149290 h 3788229"/>
              <a:gd name="connsiteX16" fmla="*/ 93306 w 2369975"/>
              <a:gd name="connsiteY16" fmla="*/ 214604 h 3788229"/>
              <a:gd name="connsiteX17" fmla="*/ 74645 w 2369975"/>
              <a:gd name="connsiteY17" fmla="*/ 139959 h 3788229"/>
              <a:gd name="connsiteX18" fmla="*/ 793102 w 2369975"/>
              <a:gd name="connsiteY18" fmla="*/ 0 h 3788229"/>
              <a:gd name="connsiteX19" fmla="*/ 1129004 w 2369975"/>
              <a:gd name="connsiteY19" fmla="*/ 1166326 h 3788229"/>
              <a:gd name="connsiteX20" fmla="*/ 1203649 w 2369975"/>
              <a:gd name="connsiteY20" fmla="*/ 1436914 h 3788229"/>
              <a:gd name="connsiteX21" fmla="*/ 1390261 w 2369975"/>
              <a:gd name="connsiteY21" fmla="*/ 1520890 h 3788229"/>
              <a:gd name="connsiteX22" fmla="*/ 1791477 w 2369975"/>
              <a:gd name="connsiteY22" fmla="*/ 1632857 h 3788229"/>
              <a:gd name="connsiteX23" fmla="*/ 2062065 w 2369975"/>
              <a:gd name="connsiteY23" fmla="*/ 1754155 h 3788229"/>
              <a:gd name="connsiteX24" fmla="*/ 2146041 w 2369975"/>
              <a:gd name="connsiteY24" fmla="*/ 1866122 h 3788229"/>
              <a:gd name="connsiteX25" fmla="*/ 2146041 w 2369975"/>
              <a:gd name="connsiteY25" fmla="*/ 2006082 h 3788229"/>
              <a:gd name="connsiteX26" fmla="*/ 2071396 w 2369975"/>
              <a:gd name="connsiteY26" fmla="*/ 2043404 h 3788229"/>
              <a:gd name="connsiteX27" fmla="*/ 1763485 w 2369975"/>
              <a:gd name="connsiteY27" fmla="*/ 2062065 h 3788229"/>
              <a:gd name="connsiteX28" fmla="*/ 1352939 w 2369975"/>
              <a:gd name="connsiteY28" fmla="*/ 2052735 h 3788229"/>
              <a:gd name="connsiteX29" fmla="*/ 1408922 w 2369975"/>
              <a:gd name="connsiteY29" fmla="*/ 2547257 h 3788229"/>
              <a:gd name="connsiteX30" fmla="*/ 2230016 w 2369975"/>
              <a:gd name="connsiteY30" fmla="*/ 2612572 h 3788229"/>
              <a:gd name="connsiteX31" fmla="*/ 2369975 w 2369975"/>
              <a:gd name="connsiteY31" fmla="*/ 3722914 h 3788229"/>
              <a:gd name="connsiteX32" fmla="*/ 2127379 w 2369975"/>
              <a:gd name="connsiteY32" fmla="*/ 3788229 h 3788229"/>
              <a:gd name="connsiteX33" fmla="*/ 2108718 w 2369975"/>
              <a:gd name="connsiteY33" fmla="*/ 3732245 h 3788229"/>
              <a:gd name="connsiteX34" fmla="*/ 1539551 w 2369975"/>
              <a:gd name="connsiteY34" fmla="*/ 3676261 h 3788229"/>
              <a:gd name="connsiteX0" fmla="*/ 1539551 w 2369975"/>
              <a:gd name="connsiteY0" fmla="*/ 3676261 h 3788229"/>
              <a:gd name="connsiteX1" fmla="*/ 1483567 w 2369975"/>
              <a:gd name="connsiteY1" fmla="*/ 3265714 h 3788229"/>
              <a:gd name="connsiteX2" fmla="*/ 1147665 w 2369975"/>
              <a:gd name="connsiteY2" fmla="*/ 3228392 h 3788229"/>
              <a:gd name="connsiteX3" fmla="*/ 1138334 w 2369975"/>
              <a:gd name="connsiteY3" fmla="*/ 3153747 h 3788229"/>
              <a:gd name="connsiteX4" fmla="*/ 1268963 w 2369975"/>
              <a:gd name="connsiteY4" fmla="*/ 3125755 h 3788229"/>
              <a:gd name="connsiteX5" fmla="*/ 1175657 w 2369975"/>
              <a:gd name="connsiteY5" fmla="*/ 2146041 h 3788229"/>
              <a:gd name="connsiteX6" fmla="*/ 410547 w 2369975"/>
              <a:gd name="connsiteY6" fmla="*/ 2099388 h 3788229"/>
              <a:gd name="connsiteX7" fmla="*/ 307909 w 2369975"/>
              <a:gd name="connsiteY7" fmla="*/ 2071395 h 3788229"/>
              <a:gd name="connsiteX8" fmla="*/ 0 w 2369975"/>
              <a:gd name="connsiteY8" fmla="*/ 2099387 h 3788229"/>
              <a:gd name="connsiteX9" fmla="*/ 9331 w 2369975"/>
              <a:gd name="connsiteY9" fmla="*/ 1446245 h 3788229"/>
              <a:gd name="connsiteX10" fmla="*/ 186612 w 2369975"/>
              <a:gd name="connsiteY10" fmla="*/ 1287624 h 3788229"/>
              <a:gd name="connsiteX11" fmla="*/ 727787 w 2369975"/>
              <a:gd name="connsiteY11" fmla="*/ 1278294 h 3788229"/>
              <a:gd name="connsiteX12" fmla="*/ 951722 w 2369975"/>
              <a:gd name="connsiteY12" fmla="*/ 1287624 h 3788229"/>
              <a:gd name="connsiteX13" fmla="*/ 998375 w 2369975"/>
              <a:gd name="connsiteY13" fmla="*/ 1268963 h 3788229"/>
              <a:gd name="connsiteX14" fmla="*/ 681134 w 2369975"/>
              <a:gd name="connsiteY14" fmla="*/ 233265 h 3788229"/>
              <a:gd name="connsiteX15" fmla="*/ 522514 w 2369975"/>
              <a:gd name="connsiteY15" fmla="*/ 149290 h 3788229"/>
              <a:gd name="connsiteX16" fmla="*/ 93306 w 2369975"/>
              <a:gd name="connsiteY16" fmla="*/ 214604 h 3788229"/>
              <a:gd name="connsiteX17" fmla="*/ 74645 w 2369975"/>
              <a:gd name="connsiteY17" fmla="*/ 139959 h 3788229"/>
              <a:gd name="connsiteX18" fmla="*/ 793102 w 2369975"/>
              <a:gd name="connsiteY18" fmla="*/ 0 h 3788229"/>
              <a:gd name="connsiteX19" fmla="*/ 1129004 w 2369975"/>
              <a:gd name="connsiteY19" fmla="*/ 1166326 h 3788229"/>
              <a:gd name="connsiteX20" fmla="*/ 1203649 w 2369975"/>
              <a:gd name="connsiteY20" fmla="*/ 1436914 h 3788229"/>
              <a:gd name="connsiteX21" fmla="*/ 1390261 w 2369975"/>
              <a:gd name="connsiteY21" fmla="*/ 1520890 h 3788229"/>
              <a:gd name="connsiteX22" fmla="*/ 1791477 w 2369975"/>
              <a:gd name="connsiteY22" fmla="*/ 1632857 h 3788229"/>
              <a:gd name="connsiteX23" fmla="*/ 2062065 w 2369975"/>
              <a:gd name="connsiteY23" fmla="*/ 1754155 h 3788229"/>
              <a:gd name="connsiteX24" fmla="*/ 2146041 w 2369975"/>
              <a:gd name="connsiteY24" fmla="*/ 1866122 h 3788229"/>
              <a:gd name="connsiteX25" fmla="*/ 2146041 w 2369975"/>
              <a:gd name="connsiteY25" fmla="*/ 2006082 h 3788229"/>
              <a:gd name="connsiteX26" fmla="*/ 2071396 w 2369975"/>
              <a:gd name="connsiteY26" fmla="*/ 2043404 h 3788229"/>
              <a:gd name="connsiteX27" fmla="*/ 1763485 w 2369975"/>
              <a:gd name="connsiteY27" fmla="*/ 2062065 h 3788229"/>
              <a:gd name="connsiteX28" fmla="*/ 1352939 w 2369975"/>
              <a:gd name="connsiteY28" fmla="*/ 2052735 h 3788229"/>
              <a:gd name="connsiteX29" fmla="*/ 1408922 w 2369975"/>
              <a:gd name="connsiteY29" fmla="*/ 2547257 h 3788229"/>
              <a:gd name="connsiteX30" fmla="*/ 2230016 w 2369975"/>
              <a:gd name="connsiteY30" fmla="*/ 2612572 h 3788229"/>
              <a:gd name="connsiteX31" fmla="*/ 2369975 w 2369975"/>
              <a:gd name="connsiteY31" fmla="*/ 3722914 h 3788229"/>
              <a:gd name="connsiteX32" fmla="*/ 2127379 w 2369975"/>
              <a:gd name="connsiteY32" fmla="*/ 3788229 h 3788229"/>
              <a:gd name="connsiteX33" fmla="*/ 2108718 w 2369975"/>
              <a:gd name="connsiteY33" fmla="*/ 3732245 h 3788229"/>
              <a:gd name="connsiteX34" fmla="*/ 1539551 w 2369975"/>
              <a:gd name="connsiteY34" fmla="*/ 3676261 h 3788229"/>
              <a:gd name="connsiteX0" fmla="*/ 1539551 w 2369975"/>
              <a:gd name="connsiteY0" fmla="*/ 3676261 h 3788229"/>
              <a:gd name="connsiteX1" fmla="*/ 1483567 w 2369975"/>
              <a:gd name="connsiteY1" fmla="*/ 3265714 h 3788229"/>
              <a:gd name="connsiteX2" fmla="*/ 1147665 w 2369975"/>
              <a:gd name="connsiteY2" fmla="*/ 3228392 h 3788229"/>
              <a:gd name="connsiteX3" fmla="*/ 1138334 w 2369975"/>
              <a:gd name="connsiteY3" fmla="*/ 3153747 h 3788229"/>
              <a:gd name="connsiteX4" fmla="*/ 1268963 w 2369975"/>
              <a:gd name="connsiteY4" fmla="*/ 3125755 h 3788229"/>
              <a:gd name="connsiteX5" fmla="*/ 1175657 w 2369975"/>
              <a:gd name="connsiteY5" fmla="*/ 2146041 h 3788229"/>
              <a:gd name="connsiteX6" fmla="*/ 410547 w 2369975"/>
              <a:gd name="connsiteY6" fmla="*/ 2099388 h 3788229"/>
              <a:gd name="connsiteX7" fmla="*/ 307909 w 2369975"/>
              <a:gd name="connsiteY7" fmla="*/ 2071395 h 3788229"/>
              <a:gd name="connsiteX8" fmla="*/ 0 w 2369975"/>
              <a:gd name="connsiteY8" fmla="*/ 2099387 h 3788229"/>
              <a:gd name="connsiteX9" fmla="*/ 9331 w 2369975"/>
              <a:gd name="connsiteY9" fmla="*/ 1446245 h 3788229"/>
              <a:gd name="connsiteX10" fmla="*/ 27992 w 2369975"/>
              <a:gd name="connsiteY10" fmla="*/ 1268963 h 3788229"/>
              <a:gd name="connsiteX11" fmla="*/ 727787 w 2369975"/>
              <a:gd name="connsiteY11" fmla="*/ 1278294 h 3788229"/>
              <a:gd name="connsiteX12" fmla="*/ 951722 w 2369975"/>
              <a:gd name="connsiteY12" fmla="*/ 1287624 h 3788229"/>
              <a:gd name="connsiteX13" fmla="*/ 998375 w 2369975"/>
              <a:gd name="connsiteY13" fmla="*/ 1268963 h 3788229"/>
              <a:gd name="connsiteX14" fmla="*/ 681134 w 2369975"/>
              <a:gd name="connsiteY14" fmla="*/ 233265 h 3788229"/>
              <a:gd name="connsiteX15" fmla="*/ 522514 w 2369975"/>
              <a:gd name="connsiteY15" fmla="*/ 149290 h 3788229"/>
              <a:gd name="connsiteX16" fmla="*/ 93306 w 2369975"/>
              <a:gd name="connsiteY16" fmla="*/ 214604 h 3788229"/>
              <a:gd name="connsiteX17" fmla="*/ 74645 w 2369975"/>
              <a:gd name="connsiteY17" fmla="*/ 139959 h 3788229"/>
              <a:gd name="connsiteX18" fmla="*/ 793102 w 2369975"/>
              <a:gd name="connsiteY18" fmla="*/ 0 h 3788229"/>
              <a:gd name="connsiteX19" fmla="*/ 1129004 w 2369975"/>
              <a:gd name="connsiteY19" fmla="*/ 1166326 h 3788229"/>
              <a:gd name="connsiteX20" fmla="*/ 1203649 w 2369975"/>
              <a:gd name="connsiteY20" fmla="*/ 1436914 h 3788229"/>
              <a:gd name="connsiteX21" fmla="*/ 1390261 w 2369975"/>
              <a:gd name="connsiteY21" fmla="*/ 1520890 h 3788229"/>
              <a:gd name="connsiteX22" fmla="*/ 1791477 w 2369975"/>
              <a:gd name="connsiteY22" fmla="*/ 1632857 h 3788229"/>
              <a:gd name="connsiteX23" fmla="*/ 2062065 w 2369975"/>
              <a:gd name="connsiteY23" fmla="*/ 1754155 h 3788229"/>
              <a:gd name="connsiteX24" fmla="*/ 2146041 w 2369975"/>
              <a:gd name="connsiteY24" fmla="*/ 1866122 h 3788229"/>
              <a:gd name="connsiteX25" fmla="*/ 2146041 w 2369975"/>
              <a:gd name="connsiteY25" fmla="*/ 2006082 h 3788229"/>
              <a:gd name="connsiteX26" fmla="*/ 2071396 w 2369975"/>
              <a:gd name="connsiteY26" fmla="*/ 2043404 h 3788229"/>
              <a:gd name="connsiteX27" fmla="*/ 1763485 w 2369975"/>
              <a:gd name="connsiteY27" fmla="*/ 2062065 h 3788229"/>
              <a:gd name="connsiteX28" fmla="*/ 1352939 w 2369975"/>
              <a:gd name="connsiteY28" fmla="*/ 2052735 h 3788229"/>
              <a:gd name="connsiteX29" fmla="*/ 1408922 w 2369975"/>
              <a:gd name="connsiteY29" fmla="*/ 2547257 h 3788229"/>
              <a:gd name="connsiteX30" fmla="*/ 2230016 w 2369975"/>
              <a:gd name="connsiteY30" fmla="*/ 2612572 h 3788229"/>
              <a:gd name="connsiteX31" fmla="*/ 2369975 w 2369975"/>
              <a:gd name="connsiteY31" fmla="*/ 3722914 h 3788229"/>
              <a:gd name="connsiteX32" fmla="*/ 2127379 w 2369975"/>
              <a:gd name="connsiteY32" fmla="*/ 3788229 h 3788229"/>
              <a:gd name="connsiteX33" fmla="*/ 2108718 w 2369975"/>
              <a:gd name="connsiteY33" fmla="*/ 3732245 h 3788229"/>
              <a:gd name="connsiteX34" fmla="*/ 1539551 w 2369975"/>
              <a:gd name="connsiteY34" fmla="*/ 3676261 h 3788229"/>
              <a:gd name="connsiteX0" fmla="*/ 1539551 w 2391941"/>
              <a:gd name="connsiteY0" fmla="*/ 3676261 h 3788229"/>
              <a:gd name="connsiteX1" fmla="*/ 1483567 w 2391941"/>
              <a:gd name="connsiteY1" fmla="*/ 3265714 h 3788229"/>
              <a:gd name="connsiteX2" fmla="*/ 1147665 w 2391941"/>
              <a:gd name="connsiteY2" fmla="*/ 3228392 h 3788229"/>
              <a:gd name="connsiteX3" fmla="*/ 1138334 w 2391941"/>
              <a:gd name="connsiteY3" fmla="*/ 3153747 h 3788229"/>
              <a:gd name="connsiteX4" fmla="*/ 1268963 w 2391941"/>
              <a:gd name="connsiteY4" fmla="*/ 3125755 h 3788229"/>
              <a:gd name="connsiteX5" fmla="*/ 1175657 w 2391941"/>
              <a:gd name="connsiteY5" fmla="*/ 2146041 h 3788229"/>
              <a:gd name="connsiteX6" fmla="*/ 410547 w 2391941"/>
              <a:gd name="connsiteY6" fmla="*/ 2099388 h 3788229"/>
              <a:gd name="connsiteX7" fmla="*/ 307909 w 2391941"/>
              <a:gd name="connsiteY7" fmla="*/ 2071395 h 3788229"/>
              <a:gd name="connsiteX8" fmla="*/ 0 w 2391941"/>
              <a:gd name="connsiteY8" fmla="*/ 2099387 h 3788229"/>
              <a:gd name="connsiteX9" fmla="*/ 9331 w 2391941"/>
              <a:gd name="connsiteY9" fmla="*/ 1446245 h 3788229"/>
              <a:gd name="connsiteX10" fmla="*/ 27992 w 2391941"/>
              <a:gd name="connsiteY10" fmla="*/ 1268963 h 3788229"/>
              <a:gd name="connsiteX11" fmla="*/ 727787 w 2391941"/>
              <a:gd name="connsiteY11" fmla="*/ 1278294 h 3788229"/>
              <a:gd name="connsiteX12" fmla="*/ 951722 w 2391941"/>
              <a:gd name="connsiteY12" fmla="*/ 1287624 h 3788229"/>
              <a:gd name="connsiteX13" fmla="*/ 998375 w 2391941"/>
              <a:gd name="connsiteY13" fmla="*/ 1268963 h 3788229"/>
              <a:gd name="connsiteX14" fmla="*/ 681134 w 2391941"/>
              <a:gd name="connsiteY14" fmla="*/ 233265 h 3788229"/>
              <a:gd name="connsiteX15" fmla="*/ 522514 w 2391941"/>
              <a:gd name="connsiteY15" fmla="*/ 149290 h 3788229"/>
              <a:gd name="connsiteX16" fmla="*/ 93306 w 2391941"/>
              <a:gd name="connsiteY16" fmla="*/ 214604 h 3788229"/>
              <a:gd name="connsiteX17" fmla="*/ 74645 w 2391941"/>
              <a:gd name="connsiteY17" fmla="*/ 139959 h 3788229"/>
              <a:gd name="connsiteX18" fmla="*/ 793102 w 2391941"/>
              <a:gd name="connsiteY18" fmla="*/ 0 h 3788229"/>
              <a:gd name="connsiteX19" fmla="*/ 1129004 w 2391941"/>
              <a:gd name="connsiteY19" fmla="*/ 1166326 h 3788229"/>
              <a:gd name="connsiteX20" fmla="*/ 1203649 w 2391941"/>
              <a:gd name="connsiteY20" fmla="*/ 1436914 h 3788229"/>
              <a:gd name="connsiteX21" fmla="*/ 1390261 w 2391941"/>
              <a:gd name="connsiteY21" fmla="*/ 1520890 h 3788229"/>
              <a:gd name="connsiteX22" fmla="*/ 1791477 w 2391941"/>
              <a:gd name="connsiteY22" fmla="*/ 1632857 h 3788229"/>
              <a:gd name="connsiteX23" fmla="*/ 2062065 w 2391941"/>
              <a:gd name="connsiteY23" fmla="*/ 1754155 h 3788229"/>
              <a:gd name="connsiteX24" fmla="*/ 2146041 w 2391941"/>
              <a:gd name="connsiteY24" fmla="*/ 1866122 h 3788229"/>
              <a:gd name="connsiteX25" fmla="*/ 2146041 w 2391941"/>
              <a:gd name="connsiteY25" fmla="*/ 2006082 h 3788229"/>
              <a:gd name="connsiteX26" fmla="*/ 2071396 w 2391941"/>
              <a:gd name="connsiteY26" fmla="*/ 2043404 h 3788229"/>
              <a:gd name="connsiteX27" fmla="*/ 1763485 w 2391941"/>
              <a:gd name="connsiteY27" fmla="*/ 2062065 h 3788229"/>
              <a:gd name="connsiteX28" fmla="*/ 1352939 w 2391941"/>
              <a:gd name="connsiteY28" fmla="*/ 2052735 h 3788229"/>
              <a:gd name="connsiteX29" fmla="*/ 1408922 w 2391941"/>
              <a:gd name="connsiteY29" fmla="*/ 2547257 h 3788229"/>
              <a:gd name="connsiteX30" fmla="*/ 2391941 w 2391941"/>
              <a:gd name="connsiteY30" fmla="*/ 2607810 h 3788229"/>
              <a:gd name="connsiteX31" fmla="*/ 2369975 w 2391941"/>
              <a:gd name="connsiteY31" fmla="*/ 3722914 h 3788229"/>
              <a:gd name="connsiteX32" fmla="*/ 2127379 w 2391941"/>
              <a:gd name="connsiteY32" fmla="*/ 3788229 h 3788229"/>
              <a:gd name="connsiteX33" fmla="*/ 2108718 w 2391941"/>
              <a:gd name="connsiteY33" fmla="*/ 3732245 h 3788229"/>
              <a:gd name="connsiteX34" fmla="*/ 1539551 w 2391941"/>
              <a:gd name="connsiteY34" fmla="*/ 3676261 h 3788229"/>
              <a:gd name="connsiteX0" fmla="*/ 1539551 w 2412751"/>
              <a:gd name="connsiteY0" fmla="*/ 3676261 h 3788229"/>
              <a:gd name="connsiteX1" fmla="*/ 1483567 w 2412751"/>
              <a:gd name="connsiteY1" fmla="*/ 3265714 h 3788229"/>
              <a:gd name="connsiteX2" fmla="*/ 1147665 w 2412751"/>
              <a:gd name="connsiteY2" fmla="*/ 3228392 h 3788229"/>
              <a:gd name="connsiteX3" fmla="*/ 1138334 w 2412751"/>
              <a:gd name="connsiteY3" fmla="*/ 3153747 h 3788229"/>
              <a:gd name="connsiteX4" fmla="*/ 1268963 w 2412751"/>
              <a:gd name="connsiteY4" fmla="*/ 3125755 h 3788229"/>
              <a:gd name="connsiteX5" fmla="*/ 1175657 w 2412751"/>
              <a:gd name="connsiteY5" fmla="*/ 2146041 h 3788229"/>
              <a:gd name="connsiteX6" fmla="*/ 410547 w 2412751"/>
              <a:gd name="connsiteY6" fmla="*/ 2099388 h 3788229"/>
              <a:gd name="connsiteX7" fmla="*/ 307909 w 2412751"/>
              <a:gd name="connsiteY7" fmla="*/ 2071395 h 3788229"/>
              <a:gd name="connsiteX8" fmla="*/ 0 w 2412751"/>
              <a:gd name="connsiteY8" fmla="*/ 2099387 h 3788229"/>
              <a:gd name="connsiteX9" fmla="*/ 9331 w 2412751"/>
              <a:gd name="connsiteY9" fmla="*/ 1446245 h 3788229"/>
              <a:gd name="connsiteX10" fmla="*/ 27992 w 2412751"/>
              <a:gd name="connsiteY10" fmla="*/ 1268963 h 3788229"/>
              <a:gd name="connsiteX11" fmla="*/ 727787 w 2412751"/>
              <a:gd name="connsiteY11" fmla="*/ 1278294 h 3788229"/>
              <a:gd name="connsiteX12" fmla="*/ 951722 w 2412751"/>
              <a:gd name="connsiteY12" fmla="*/ 1287624 h 3788229"/>
              <a:gd name="connsiteX13" fmla="*/ 998375 w 2412751"/>
              <a:gd name="connsiteY13" fmla="*/ 1268963 h 3788229"/>
              <a:gd name="connsiteX14" fmla="*/ 681134 w 2412751"/>
              <a:gd name="connsiteY14" fmla="*/ 233265 h 3788229"/>
              <a:gd name="connsiteX15" fmla="*/ 522514 w 2412751"/>
              <a:gd name="connsiteY15" fmla="*/ 149290 h 3788229"/>
              <a:gd name="connsiteX16" fmla="*/ 93306 w 2412751"/>
              <a:gd name="connsiteY16" fmla="*/ 214604 h 3788229"/>
              <a:gd name="connsiteX17" fmla="*/ 74645 w 2412751"/>
              <a:gd name="connsiteY17" fmla="*/ 139959 h 3788229"/>
              <a:gd name="connsiteX18" fmla="*/ 793102 w 2412751"/>
              <a:gd name="connsiteY18" fmla="*/ 0 h 3788229"/>
              <a:gd name="connsiteX19" fmla="*/ 1129004 w 2412751"/>
              <a:gd name="connsiteY19" fmla="*/ 1166326 h 3788229"/>
              <a:gd name="connsiteX20" fmla="*/ 1203649 w 2412751"/>
              <a:gd name="connsiteY20" fmla="*/ 1436914 h 3788229"/>
              <a:gd name="connsiteX21" fmla="*/ 1390261 w 2412751"/>
              <a:gd name="connsiteY21" fmla="*/ 1520890 h 3788229"/>
              <a:gd name="connsiteX22" fmla="*/ 1791477 w 2412751"/>
              <a:gd name="connsiteY22" fmla="*/ 1632857 h 3788229"/>
              <a:gd name="connsiteX23" fmla="*/ 2062065 w 2412751"/>
              <a:gd name="connsiteY23" fmla="*/ 1754155 h 3788229"/>
              <a:gd name="connsiteX24" fmla="*/ 2146041 w 2412751"/>
              <a:gd name="connsiteY24" fmla="*/ 1866122 h 3788229"/>
              <a:gd name="connsiteX25" fmla="*/ 2146041 w 2412751"/>
              <a:gd name="connsiteY25" fmla="*/ 2006082 h 3788229"/>
              <a:gd name="connsiteX26" fmla="*/ 2071396 w 2412751"/>
              <a:gd name="connsiteY26" fmla="*/ 2043404 h 3788229"/>
              <a:gd name="connsiteX27" fmla="*/ 1763485 w 2412751"/>
              <a:gd name="connsiteY27" fmla="*/ 2062065 h 3788229"/>
              <a:gd name="connsiteX28" fmla="*/ 1352939 w 2412751"/>
              <a:gd name="connsiteY28" fmla="*/ 2052735 h 3788229"/>
              <a:gd name="connsiteX29" fmla="*/ 1408922 w 2412751"/>
              <a:gd name="connsiteY29" fmla="*/ 2547257 h 3788229"/>
              <a:gd name="connsiteX30" fmla="*/ 2391941 w 2412751"/>
              <a:gd name="connsiteY30" fmla="*/ 2607810 h 3788229"/>
              <a:gd name="connsiteX31" fmla="*/ 2369975 w 2412751"/>
              <a:gd name="connsiteY31" fmla="*/ 3722914 h 3788229"/>
              <a:gd name="connsiteX32" fmla="*/ 2127379 w 2412751"/>
              <a:gd name="connsiteY32" fmla="*/ 3788229 h 3788229"/>
              <a:gd name="connsiteX33" fmla="*/ 2108718 w 2412751"/>
              <a:gd name="connsiteY33" fmla="*/ 3732245 h 3788229"/>
              <a:gd name="connsiteX34" fmla="*/ 1539551 w 2412751"/>
              <a:gd name="connsiteY34" fmla="*/ 3676261 h 3788229"/>
              <a:gd name="connsiteX0" fmla="*/ 1539551 w 2541798"/>
              <a:gd name="connsiteY0" fmla="*/ 3676261 h 3788229"/>
              <a:gd name="connsiteX1" fmla="*/ 1483567 w 2541798"/>
              <a:gd name="connsiteY1" fmla="*/ 3265714 h 3788229"/>
              <a:gd name="connsiteX2" fmla="*/ 1147665 w 2541798"/>
              <a:gd name="connsiteY2" fmla="*/ 3228392 h 3788229"/>
              <a:gd name="connsiteX3" fmla="*/ 1138334 w 2541798"/>
              <a:gd name="connsiteY3" fmla="*/ 3153747 h 3788229"/>
              <a:gd name="connsiteX4" fmla="*/ 1268963 w 2541798"/>
              <a:gd name="connsiteY4" fmla="*/ 3125755 h 3788229"/>
              <a:gd name="connsiteX5" fmla="*/ 1175657 w 2541798"/>
              <a:gd name="connsiteY5" fmla="*/ 2146041 h 3788229"/>
              <a:gd name="connsiteX6" fmla="*/ 410547 w 2541798"/>
              <a:gd name="connsiteY6" fmla="*/ 2099388 h 3788229"/>
              <a:gd name="connsiteX7" fmla="*/ 307909 w 2541798"/>
              <a:gd name="connsiteY7" fmla="*/ 2071395 h 3788229"/>
              <a:gd name="connsiteX8" fmla="*/ 0 w 2541798"/>
              <a:gd name="connsiteY8" fmla="*/ 2099387 h 3788229"/>
              <a:gd name="connsiteX9" fmla="*/ 9331 w 2541798"/>
              <a:gd name="connsiteY9" fmla="*/ 1446245 h 3788229"/>
              <a:gd name="connsiteX10" fmla="*/ 27992 w 2541798"/>
              <a:gd name="connsiteY10" fmla="*/ 1268963 h 3788229"/>
              <a:gd name="connsiteX11" fmla="*/ 727787 w 2541798"/>
              <a:gd name="connsiteY11" fmla="*/ 1278294 h 3788229"/>
              <a:gd name="connsiteX12" fmla="*/ 951722 w 2541798"/>
              <a:gd name="connsiteY12" fmla="*/ 1287624 h 3788229"/>
              <a:gd name="connsiteX13" fmla="*/ 998375 w 2541798"/>
              <a:gd name="connsiteY13" fmla="*/ 1268963 h 3788229"/>
              <a:gd name="connsiteX14" fmla="*/ 681134 w 2541798"/>
              <a:gd name="connsiteY14" fmla="*/ 233265 h 3788229"/>
              <a:gd name="connsiteX15" fmla="*/ 522514 w 2541798"/>
              <a:gd name="connsiteY15" fmla="*/ 149290 h 3788229"/>
              <a:gd name="connsiteX16" fmla="*/ 93306 w 2541798"/>
              <a:gd name="connsiteY16" fmla="*/ 214604 h 3788229"/>
              <a:gd name="connsiteX17" fmla="*/ 74645 w 2541798"/>
              <a:gd name="connsiteY17" fmla="*/ 139959 h 3788229"/>
              <a:gd name="connsiteX18" fmla="*/ 793102 w 2541798"/>
              <a:gd name="connsiteY18" fmla="*/ 0 h 3788229"/>
              <a:gd name="connsiteX19" fmla="*/ 1129004 w 2541798"/>
              <a:gd name="connsiteY19" fmla="*/ 1166326 h 3788229"/>
              <a:gd name="connsiteX20" fmla="*/ 1203649 w 2541798"/>
              <a:gd name="connsiteY20" fmla="*/ 1436914 h 3788229"/>
              <a:gd name="connsiteX21" fmla="*/ 1390261 w 2541798"/>
              <a:gd name="connsiteY21" fmla="*/ 1520890 h 3788229"/>
              <a:gd name="connsiteX22" fmla="*/ 1791477 w 2541798"/>
              <a:gd name="connsiteY22" fmla="*/ 1632857 h 3788229"/>
              <a:gd name="connsiteX23" fmla="*/ 2062065 w 2541798"/>
              <a:gd name="connsiteY23" fmla="*/ 1754155 h 3788229"/>
              <a:gd name="connsiteX24" fmla="*/ 2146041 w 2541798"/>
              <a:gd name="connsiteY24" fmla="*/ 1866122 h 3788229"/>
              <a:gd name="connsiteX25" fmla="*/ 2146041 w 2541798"/>
              <a:gd name="connsiteY25" fmla="*/ 2006082 h 3788229"/>
              <a:gd name="connsiteX26" fmla="*/ 2071396 w 2541798"/>
              <a:gd name="connsiteY26" fmla="*/ 2043404 h 3788229"/>
              <a:gd name="connsiteX27" fmla="*/ 1763485 w 2541798"/>
              <a:gd name="connsiteY27" fmla="*/ 2062065 h 3788229"/>
              <a:gd name="connsiteX28" fmla="*/ 1352939 w 2541798"/>
              <a:gd name="connsiteY28" fmla="*/ 2052735 h 3788229"/>
              <a:gd name="connsiteX29" fmla="*/ 1408922 w 2541798"/>
              <a:gd name="connsiteY29" fmla="*/ 2547257 h 3788229"/>
              <a:gd name="connsiteX30" fmla="*/ 2391941 w 2541798"/>
              <a:gd name="connsiteY30" fmla="*/ 2607810 h 3788229"/>
              <a:gd name="connsiteX31" fmla="*/ 2541425 w 2541798"/>
              <a:gd name="connsiteY31" fmla="*/ 3780064 h 3788229"/>
              <a:gd name="connsiteX32" fmla="*/ 2127379 w 2541798"/>
              <a:gd name="connsiteY32" fmla="*/ 3788229 h 3788229"/>
              <a:gd name="connsiteX33" fmla="*/ 2108718 w 2541798"/>
              <a:gd name="connsiteY33" fmla="*/ 3732245 h 3788229"/>
              <a:gd name="connsiteX34" fmla="*/ 1539551 w 2541798"/>
              <a:gd name="connsiteY34" fmla="*/ 3676261 h 3788229"/>
              <a:gd name="connsiteX0" fmla="*/ 1539551 w 2541425"/>
              <a:gd name="connsiteY0" fmla="*/ 3676261 h 3788229"/>
              <a:gd name="connsiteX1" fmla="*/ 1483567 w 2541425"/>
              <a:gd name="connsiteY1" fmla="*/ 3265714 h 3788229"/>
              <a:gd name="connsiteX2" fmla="*/ 1147665 w 2541425"/>
              <a:gd name="connsiteY2" fmla="*/ 3228392 h 3788229"/>
              <a:gd name="connsiteX3" fmla="*/ 1138334 w 2541425"/>
              <a:gd name="connsiteY3" fmla="*/ 3153747 h 3788229"/>
              <a:gd name="connsiteX4" fmla="*/ 1268963 w 2541425"/>
              <a:gd name="connsiteY4" fmla="*/ 3125755 h 3788229"/>
              <a:gd name="connsiteX5" fmla="*/ 1175657 w 2541425"/>
              <a:gd name="connsiteY5" fmla="*/ 2146041 h 3788229"/>
              <a:gd name="connsiteX6" fmla="*/ 410547 w 2541425"/>
              <a:gd name="connsiteY6" fmla="*/ 2099388 h 3788229"/>
              <a:gd name="connsiteX7" fmla="*/ 307909 w 2541425"/>
              <a:gd name="connsiteY7" fmla="*/ 2071395 h 3788229"/>
              <a:gd name="connsiteX8" fmla="*/ 0 w 2541425"/>
              <a:gd name="connsiteY8" fmla="*/ 2099387 h 3788229"/>
              <a:gd name="connsiteX9" fmla="*/ 9331 w 2541425"/>
              <a:gd name="connsiteY9" fmla="*/ 1446245 h 3788229"/>
              <a:gd name="connsiteX10" fmla="*/ 27992 w 2541425"/>
              <a:gd name="connsiteY10" fmla="*/ 1268963 h 3788229"/>
              <a:gd name="connsiteX11" fmla="*/ 727787 w 2541425"/>
              <a:gd name="connsiteY11" fmla="*/ 1278294 h 3788229"/>
              <a:gd name="connsiteX12" fmla="*/ 951722 w 2541425"/>
              <a:gd name="connsiteY12" fmla="*/ 1287624 h 3788229"/>
              <a:gd name="connsiteX13" fmla="*/ 998375 w 2541425"/>
              <a:gd name="connsiteY13" fmla="*/ 1268963 h 3788229"/>
              <a:gd name="connsiteX14" fmla="*/ 681134 w 2541425"/>
              <a:gd name="connsiteY14" fmla="*/ 233265 h 3788229"/>
              <a:gd name="connsiteX15" fmla="*/ 522514 w 2541425"/>
              <a:gd name="connsiteY15" fmla="*/ 149290 h 3788229"/>
              <a:gd name="connsiteX16" fmla="*/ 93306 w 2541425"/>
              <a:gd name="connsiteY16" fmla="*/ 214604 h 3788229"/>
              <a:gd name="connsiteX17" fmla="*/ 74645 w 2541425"/>
              <a:gd name="connsiteY17" fmla="*/ 139959 h 3788229"/>
              <a:gd name="connsiteX18" fmla="*/ 793102 w 2541425"/>
              <a:gd name="connsiteY18" fmla="*/ 0 h 3788229"/>
              <a:gd name="connsiteX19" fmla="*/ 1129004 w 2541425"/>
              <a:gd name="connsiteY19" fmla="*/ 1166326 h 3788229"/>
              <a:gd name="connsiteX20" fmla="*/ 1203649 w 2541425"/>
              <a:gd name="connsiteY20" fmla="*/ 1436914 h 3788229"/>
              <a:gd name="connsiteX21" fmla="*/ 1390261 w 2541425"/>
              <a:gd name="connsiteY21" fmla="*/ 1520890 h 3788229"/>
              <a:gd name="connsiteX22" fmla="*/ 1791477 w 2541425"/>
              <a:gd name="connsiteY22" fmla="*/ 1632857 h 3788229"/>
              <a:gd name="connsiteX23" fmla="*/ 2062065 w 2541425"/>
              <a:gd name="connsiteY23" fmla="*/ 1754155 h 3788229"/>
              <a:gd name="connsiteX24" fmla="*/ 2146041 w 2541425"/>
              <a:gd name="connsiteY24" fmla="*/ 1866122 h 3788229"/>
              <a:gd name="connsiteX25" fmla="*/ 2146041 w 2541425"/>
              <a:gd name="connsiteY25" fmla="*/ 2006082 h 3788229"/>
              <a:gd name="connsiteX26" fmla="*/ 2071396 w 2541425"/>
              <a:gd name="connsiteY26" fmla="*/ 2043404 h 3788229"/>
              <a:gd name="connsiteX27" fmla="*/ 1763485 w 2541425"/>
              <a:gd name="connsiteY27" fmla="*/ 2062065 h 3788229"/>
              <a:gd name="connsiteX28" fmla="*/ 1352939 w 2541425"/>
              <a:gd name="connsiteY28" fmla="*/ 2052735 h 3788229"/>
              <a:gd name="connsiteX29" fmla="*/ 1408922 w 2541425"/>
              <a:gd name="connsiteY29" fmla="*/ 2547257 h 3788229"/>
              <a:gd name="connsiteX30" fmla="*/ 2391941 w 2541425"/>
              <a:gd name="connsiteY30" fmla="*/ 2607810 h 3788229"/>
              <a:gd name="connsiteX31" fmla="*/ 2541425 w 2541425"/>
              <a:gd name="connsiteY31" fmla="*/ 3780064 h 3788229"/>
              <a:gd name="connsiteX32" fmla="*/ 2127379 w 2541425"/>
              <a:gd name="connsiteY32" fmla="*/ 3788229 h 3788229"/>
              <a:gd name="connsiteX33" fmla="*/ 2108718 w 2541425"/>
              <a:gd name="connsiteY33" fmla="*/ 3732245 h 3788229"/>
              <a:gd name="connsiteX34" fmla="*/ 1539551 w 2541425"/>
              <a:gd name="connsiteY34" fmla="*/ 3676261 h 3788229"/>
              <a:gd name="connsiteX0" fmla="*/ 1539551 w 2541425"/>
              <a:gd name="connsiteY0" fmla="*/ 3676261 h 3860832"/>
              <a:gd name="connsiteX1" fmla="*/ 1483567 w 2541425"/>
              <a:gd name="connsiteY1" fmla="*/ 3265714 h 3860832"/>
              <a:gd name="connsiteX2" fmla="*/ 1147665 w 2541425"/>
              <a:gd name="connsiteY2" fmla="*/ 3228392 h 3860832"/>
              <a:gd name="connsiteX3" fmla="*/ 1138334 w 2541425"/>
              <a:gd name="connsiteY3" fmla="*/ 3153747 h 3860832"/>
              <a:gd name="connsiteX4" fmla="*/ 1268963 w 2541425"/>
              <a:gd name="connsiteY4" fmla="*/ 3125755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791477 w 2541425"/>
              <a:gd name="connsiteY22" fmla="*/ 1632857 h 3860832"/>
              <a:gd name="connsiteX23" fmla="*/ 2062065 w 2541425"/>
              <a:gd name="connsiteY23" fmla="*/ 1754155 h 3860832"/>
              <a:gd name="connsiteX24" fmla="*/ 2146041 w 2541425"/>
              <a:gd name="connsiteY24" fmla="*/ 1866122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265714 h 3860832"/>
              <a:gd name="connsiteX2" fmla="*/ 1152428 w 2541425"/>
              <a:gd name="connsiteY2" fmla="*/ 3452229 h 3860832"/>
              <a:gd name="connsiteX3" fmla="*/ 1138334 w 2541425"/>
              <a:gd name="connsiteY3" fmla="*/ 3153747 h 3860832"/>
              <a:gd name="connsiteX4" fmla="*/ 1268963 w 2541425"/>
              <a:gd name="connsiteY4" fmla="*/ 3125755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791477 w 2541425"/>
              <a:gd name="connsiteY22" fmla="*/ 1632857 h 3860832"/>
              <a:gd name="connsiteX23" fmla="*/ 2062065 w 2541425"/>
              <a:gd name="connsiteY23" fmla="*/ 1754155 h 3860832"/>
              <a:gd name="connsiteX24" fmla="*/ 2146041 w 2541425"/>
              <a:gd name="connsiteY24" fmla="*/ 1866122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265714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268963 w 2541425"/>
              <a:gd name="connsiteY4" fmla="*/ 3125755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791477 w 2541425"/>
              <a:gd name="connsiteY22" fmla="*/ 1632857 h 3860832"/>
              <a:gd name="connsiteX23" fmla="*/ 2062065 w 2541425"/>
              <a:gd name="connsiteY23" fmla="*/ 1754155 h 3860832"/>
              <a:gd name="connsiteX24" fmla="*/ 2146041 w 2541425"/>
              <a:gd name="connsiteY24" fmla="*/ 1866122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265714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791477 w 2541425"/>
              <a:gd name="connsiteY22" fmla="*/ 1632857 h 3860832"/>
              <a:gd name="connsiteX23" fmla="*/ 2062065 w 2541425"/>
              <a:gd name="connsiteY23" fmla="*/ 1754155 h 3860832"/>
              <a:gd name="connsiteX24" fmla="*/ 2146041 w 2541425"/>
              <a:gd name="connsiteY24" fmla="*/ 1866122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791477 w 2541425"/>
              <a:gd name="connsiteY22" fmla="*/ 1632857 h 3860832"/>
              <a:gd name="connsiteX23" fmla="*/ 2062065 w 2541425"/>
              <a:gd name="connsiteY23" fmla="*/ 1754155 h 3860832"/>
              <a:gd name="connsiteX24" fmla="*/ 2146041 w 2541425"/>
              <a:gd name="connsiteY24" fmla="*/ 1866122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791477 w 2541425"/>
              <a:gd name="connsiteY22" fmla="*/ 1632857 h 3860832"/>
              <a:gd name="connsiteX23" fmla="*/ 2162077 w 2541425"/>
              <a:gd name="connsiteY23" fmla="*/ 1601755 h 3860832"/>
              <a:gd name="connsiteX24" fmla="*/ 2146041 w 2541425"/>
              <a:gd name="connsiteY24" fmla="*/ 1866122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146041 w 2541425"/>
              <a:gd name="connsiteY24" fmla="*/ 1866122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084129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084129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56567 w 2541425"/>
              <a:gd name="connsiteY10" fmla="*/ 1107038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084129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56567 w 2541425"/>
              <a:gd name="connsiteY10" fmla="*/ 1107038 h 3860832"/>
              <a:gd name="connsiteX11" fmla="*/ 718262 w 2541425"/>
              <a:gd name="connsiteY11" fmla="*/ 1159232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084129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56567 w 2541425"/>
              <a:gd name="connsiteY10" fmla="*/ 1107038 h 3860832"/>
              <a:gd name="connsiteX11" fmla="*/ 718262 w 2541425"/>
              <a:gd name="connsiteY11" fmla="*/ 1159232 h 3860832"/>
              <a:gd name="connsiteX12" fmla="*/ 861235 w 2541425"/>
              <a:gd name="connsiteY12" fmla="*/ 1149511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084129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56567 w 2541425"/>
              <a:gd name="connsiteY10" fmla="*/ 1107038 h 3860832"/>
              <a:gd name="connsiteX11" fmla="*/ 718262 w 2541425"/>
              <a:gd name="connsiteY11" fmla="*/ 1159232 h 3860832"/>
              <a:gd name="connsiteX12" fmla="*/ 861235 w 2541425"/>
              <a:gd name="connsiteY12" fmla="*/ 1149511 h 3860832"/>
              <a:gd name="connsiteX13" fmla="*/ 941225 w 2541425"/>
              <a:gd name="connsiteY13" fmla="*/ 1121325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084129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23230 w 2541425"/>
              <a:gd name="connsiteY10" fmla="*/ 1349926 h 3860832"/>
              <a:gd name="connsiteX11" fmla="*/ 718262 w 2541425"/>
              <a:gd name="connsiteY11" fmla="*/ 1159232 h 3860832"/>
              <a:gd name="connsiteX12" fmla="*/ 861235 w 2541425"/>
              <a:gd name="connsiteY12" fmla="*/ 1149511 h 3860832"/>
              <a:gd name="connsiteX13" fmla="*/ 941225 w 2541425"/>
              <a:gd name="connsiteY13" fmla="*/ 1121325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6326 w 2532094"/>
              <a:gd name="connsiteY5" fmla="*/ 2084129 h 3860832"/>
              <a:gd name="connsiteX6" fmla="*/ 615528 w 2532094"/>
              <a:gd name="connsiteY6" fmla="*/ 1999376 h 3860832"/>
              <a:gd name="connsiteX7" fmla="*/ 312866 w 2532094"/>
              <a:gd name="connsiteY7" fmla="*/ 193804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08931 w 2532094"/>
              <a:gd name="connsiteY11" fmla="*/ 1159232 h 3860832"/>
              <a:gd name="connsiteX12" fmla="*/ 851904 w 2532094"/>
              <a:gd name="connsiteY12" fmla="*/ 1149511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54154 w 2532094"/>
              <a:gd name="connsiteY27" fmla="*/ 2062065 h 3860832"/>
              <a:gd name="connsiteX28" fmla="*/ 1343608 w 2532094"/>
              <a:gd name="connsiteY28" fmla="*/ 20527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6326 w 2532094"/>
              <a:gd name="connsiteY5" fmla="*/ 2084129 h 3860832"/>
              <a:gd name="connsiteX6" fmla="*/ 615528 w 2532094"/>
              <a:gd name="connsiteY6" fmla="*/ 1999376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08931 w 2532094"/>
              <a:gd name="connsiteY11" fmla="*/ 1159232 h 3860832"/>
              <a:gd name="connsiteX12" fmla="*/ 851904 w 2532094"/>
              <a:gd name="connsiteY12" fmla="*/ 1149511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54154 w 2532094"/>
              <a:gd name="connsiteY27" fmla="*/ 2062065 h 3860832"/>
              <a:gd name="connsiteX28" fmla="*/ 1343608 w 2532094"/>
              <a:gd name="connsiteY28" fmla="*/ 20527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6326 w 2532094"/>
              <a:gd name="connsiteY5" fmla="*/ 2084129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08931 w 2532094"/>
              <a:gd name="connsiteY11" fmla="*/ 1159232 h 3860832"/>
              <a:gd name="connsiteX12" fmla="*/ 851904 w 2532094"/>
              <a:gd name="connsiteY12" fmla="*/ 1149511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54154 w 2532094"/>
              <a:gd name="connsiteY27" fmla="*/ 2062065 h 3860832"/>
              <a:gd name="connsiteX28" fmla="*/ 1343608 w 2532094"/>
              <a:gd name="connsiteY28" fmla="*/ 20527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08931 w 2532094"/>
              <a:gd name="connsiteY11" fmla="*/ 1159232 h 3860832"/>
              <a:gd name="connsiteX12" fmla="*/ 851904 w 2532094"/>
              <a:gd name="connsiteY12" fmla="*/ 1149511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54154 w 2532094"/>
              <a:gd name="connsiteY27" fmla="*/ 2062065 h 3860832"/>
              <a:gd name="connsiteX28" fmla="*/ 1343608 w 2532094"/>
              <a:gd name="connsiteY28" fmla="*/ 20527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851904 w 2532094"/>
              <a:gd name="connsiteY12" fmla="*/ 1149511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54154 w 2532094"/>
              <a:gd name="connsiteY27" fmla="*/ 2062065 h 3860832"/>
              <a:gd name="connsiteX28" fmla="*/ 1343608 w 2532094"/>
              <a:gd name="connsiteY28" fmla="*/ 20527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54154 w 2532094"/>
              <a:gd name="connsiteY27" fmla="*/ 2062065 h 3860832"/>
              <a:gd name="connsiteX28" fmla="*/ 1343608 w 2532094"/>
              <a:gd name="connsiteY28" fmla="*/ 20527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54154 w 2532094"/>
              <a:gd name="connsiteY27" fmla="*/ 2062065 h 3860832"/>
              <a:gd name="connsiteX28" fmla="*/ 1367420 w 2532094"/>
              <a:gd name="connsiteY28" fmla="*/ 22432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97017 w 2532094"/>
              <a:gd name="connsiteY27" fmla="*/ 2200178 h 3860832"/>
              <a:gd name="connsiteX28" fmla="*/ 1367420 w 2532094"/>
              <a:gd name="connsiteY28" fmla="*/ 22432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104927 w 2532094"/>
              <a:gd name="connsiteY26" fmla="*/ 2233904 h 3860832"/>
              <a:gd name="connsiteX27" fmla="*/ 1797017 w 2532094"/>
              <a:gd name="connsiteY27" fmla="*/ 2200178 h 3860832"/>
              <a:gd name="connsiteX28" fmla="*/ 1367420 w 2532094"/>
              <a:gd name="connsiteY28" fmla="*/ 22432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327210 w 2532094"/>
              <a:gd name="connsiteY25" fmla="*/ 2177532 h 3860832"/>
              <a:gd name="connsiteX26" fmla="*/ 2104927 w 2532094"/>
              <a:gd name="connsiteY26" fmla="*/ 2233904 h 3860832"/>
              <a:gd name="connsiteX27" fmla="*/ 1797017 w 2532094"/>
              <a:gd name="connsiteY27" fmla="*/ 2200178 h 3860832"/>
              <a:gd name="connsiteX28" fmla="*/ 1367420 w 2532094"/>
              <a:gd name="connsiteY28" fmla="*/ 22432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184335 w 2532094"/>
              <a:gd name="connsiteY24" fmla="*/ 1885172 h 3860832"/>
              <a:gd name="connsiteX25" fmla="*/ 2327210 w 2532094"/>
              <a:gd name="connsiteY25" fmla="*/ 2177532 h 3860832"/>
              <a:gd name="connsiteX26" fmla="*/ 2104927 w 2532094"/>
              <a:gd name="connsiteY26" fmla="*/ 2233904 h 3860832"/>
              <a:gd name="connsiteX27" fmla="*/ 1797017 w 2532094"/>
              <a:gd name="connsiteY27" fmla="*/ 2200178 h 3860832"/>
              <a:gd name="connsiteX28" fmla="*/ 1367420 w 2532094"/>
              <a:gd name="connsiteY28" fmla="*/ 22432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1905096 w 2532094"/>
              <a:gd name="connsiteY23" fmla="*/ 1758918 h 3860832"/>
              <a:gd name="connsiteX24" fmla="*/ 2184335 w 2532094"/>
              <a:gd name="connsiteY24" fmla="*/ 1885172 h 3860832"/>
              <a:gd name="connsiteX25" fmla="*/ 2327210 w 2532094"/>
              <a:gd name="connsiteY25" fmla="*/ 2177532 h 3860832"/>
              <a:gd name="connsiteX26" fmla="*/ 2104927 w 2532094"/>
              <a:gd name="connsiteY26" fmla="*/ 2233904 h 3860832"/>
              <a:gd name="connsiteX27" fmla="*/ 1797017 w 2532094"/>
              <a:gd name="connsiteY27" fmla="*/ 2200178 h 3860832"/>
              <a:gd name="connsiteX28" fmla="*/ 1367420 w 2532094"/>
              <a:gd name="connsiteY28" fmla="*/ 22432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624984 w 2532094"/>
              <a:gd name="connsiteY22" fmla="*/ 1675719 h 3860832"/>
              <a:gd name="connsiteX23" fmla="*/ 1905096 w 2532094"/>
              <a:gd name="connsiteY23" fmla="*/ 1758918 h 3860832"/>
              <a:gd name="connsiteX24" fmla="*/ 2184335 w 2532094"/>
              <a:gd name="connsiteY24" fmla="*/ 1885172 h 3860832"/>
              <a:gd name="connsiteX25" fmla="*/ 2327210 w 2532094"/>
              <a:gd name="connsiteY25" fmla="*/ 2177532 h 3860832"/>
              <a:gd name="connsiteX26" fmla="*/ 2104927 w 2532094"/>
              <a:gd name="connsiteY26" fmla="*/ 2233904 h 3860832"/>
              <a:gd name="connsiteX27" fmla="*/ 1797017 w 2532094"/>
              <a:gd name="connsiteY27" fmla="*/ 2200178 h 3860832"/>
              <a:gd name="connsiteX28" fmla="*/ 1367420 w 2532094"/>
              <a:gd name="connsiteY28" fmla="*/ 22432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4175157"/>
              <a:gd name="connsiteX1" fmla="*/ 1474236 w 2532094"/>
              <a:gd name="connsiteY1" fmla="*/ 3389539 h 4175157"/>
              <a:gd name="connsiteX2" fmla="*/ 1143097 w 2532094"/>
              <a:gd name="connsiteY2" fmla="*/ 3452229 h 4175157"/>
              <a:gd name="connsiteX3" fmla="*/ 1129003 w 2532094"/>
              <a:gd name="connsiteY3" fmla="*/ 3258522 h 4175157"/>
              <a:gd name="connsiteX4" fmla="*/ 1292970 w 2532094"/>
              <a:gd name="connsiteY4" fmla="*/ 3225767 h 4175157"/>
              <a:gd name="connsiteX5" fmla="*/ 1161563 w 2532094"/>
              <a:gd name="connsiteY5" fmla="*/ 2279392 h 4175157"/>
              <a:gd name="connsiteX6" fmla="*/ 639340 w 2532094"/>
              <a:gd name="connsiteY6" fmla="*/ 2289888 h 4175157"/>
              <a:gd name="connsiteX7" fmla="*/ 336679 w 2532094"/>
              <a:gd name="connsiteY7" fmla="*/ 2261895 h 4175157"/>
              <a:gd name="connsiteX8" fmla="*/ 28769 w 2532094"/>
              <a:gd name="connsiteY8" fmla="*/ 2266075 h 4175157"/>
              <a:gd name="connsiteX9" fmla="*/ 0 w 2532094"/>
              <a:gd name="connsiteY9" fmla="*/ 1446245 h 4175157"/>
              <a:gd name="connsiteX10" fmla="*/ 13899 w 2532094"/>
              <a:gd name="connsiteY10" fmla="*/ 1349926 h 4175157"/>
              <a:gd name="connsiteX11" fmla="*/ 770844 w 2532094"/>
              <a:gd name="connsiteY11" fmla="*/ 1449744 h 4175157"/>
              <a:gd name="connsiteX12" fmla="*/ 904291 w 2532094"/>
              <a:gd name="connsiteY12" fmla="*/ 1425736 h 4175157"/>
              <a:gd name="connsiteX13" fmla="*/ 931894 w 2532094"/>
              <a:gd name="connsiteY13" fmla="*/ 1121325 h 4175157"/>
              <a:gd name="connsiteX14" fmla="*/ 671803 w 2532094"/>
              <a:gd name="connsiteY14" fmla="*/ 233265 h 4175157"/>
              <a:gd name="connsiteX15" fmla="*/ 513183 w 2532094"/>
              <a:gd name="connsiteY15" fmla="*/ 149290 h 4175157"/>
              <a:gd name="connsiteX16" fmla="*/ 83975 w 2532094"/>
              <a:gd name="connsiteY16" fmla="*/ 214604 h 4175157"/>
              <a:gd name="connsiteX17" fmla="*/ 65314 w 2532094"/>
              <a:gd name="connsiteY17" fmla="*/ 139959 h 4175157"/>
              <a:gd name="connsiteX18" fmla="*/ 783771 w 2532094"/>
              <a:gd name="connsiteY18" fmla="*/ 0 h 4175157"/>
              <a:gd name="connsiteX19" fmla="*/ 1119673 w 2532094"/>
              <a:gd name="connsiteY19" fmla="*/ 1166326 h 4175157"/>
              <a:gd name="connsiteX20" fmla="*/ 1194318 w 2532094"/>
              <a:gd name="connsiteY20" fmla="*/ 1436914 h 4175157"/>
              <a:gd name="connsiteX21" fmla="*/ 1380930 w 2532094"/>
              <a:gd name="connsiteY21" fmla="*/ 1520890 h 4175157"/>
              <a:gd name="connsiteX22" fmla="*/ 1624984 w 2532094"/>
              <a:gd name="connsiteY22" fmla="*/ 1675719 h 4175157"/>
              <a:gd name="connsiteX23" fmla="*/ 1905096 w 2532094"/>
              <a:gd name="connsiteY23" fmla="*/ 1758918 h 4175157"/>
              <a:gd name="connsiteX24" fmla="*/ 2184335 w 2532094"/>
              <a:gd name="connsiteY24" fmla="*/ 1885172 h 4175157"/>
              <a:gd name="connsiteX25" fmla="*/ 2327210 w 2532094"/>
              <a:gd name="connsiteY25" fmla="*/ 2177532 h 4175157"/>
              <a:gd name="connsiteX26" fmla="*/ 2104927 w 2532094"/>
              <a:gd name="connsiteY26" fmla="*/ 2233904 h 4175157"/>
              <a:gd name="connsiteX27" fmla="*/ 1797017 w 2532094"/>
              <a:gd name="connsiteY27" fmla="*/ 2200178 h 4175157"/>
              <a:gd name="connsiteX28" fmla="*/ 1367420 w 2532094"/>
              <a:gd name="connsiteY28" fmla="*/ 2243235 h 4175157"/>
              <a:gd name="connsiteX29" fmla="*/ 1399591 w 2532094"/>
              <a:gd name="connsiteY29" fmla="*/ 2547257 h 4175157"/>
              <a:gd name="connsiteX30" fmla="*/ 2382610 w 2532094"/>
              <a:gd name="connsiteY30" fmla="*/ 2607810 h 4175157"/>
              <a:gd name="connsiteX31" fmla="*/ 2532094 w 2532094"/>
              <a:gd name="connsiteY31" fmla="*/ 3780064 h 4175157"/>
              <a:gd name="connsiteX32" fmla="*/ 2118048 w 2532094"/>
              <a:gd name="connsiteY32" fmla="*/ 3788229 h 4175157"/>
              <a:gd name="connsiteX33" fmla="*/ 1585037 w 2532094"/>
              <a:gd name="connsiteY33" fmla="*/ 4175157 h 4175157"/>
              <a:gd name="connsiteX34" fmla="*/ 1530220 w 2532094"/>
              <a:gd name="connsiteY34" fmla="*/ 3676261 h 4175157"/>
              <a:gd name="connsiteX0" fmla="*/ 1530220 w 2532094"/>
              <a:gd name="connsiteY0" fmla="*/ 3676261 h 4175157"/>
              <a:gd name="connsiteX1" fmla="*/ 1474236 w 2532094"/>
              <a:gd name="connsiteY1" fmla="*/ 3389539 h 4175157"/>
              <a:gd name="connsiteX2" fmla="*/ 1143097 w 2532094"/>
              <a:gd name="connsiteY2" fmla="*/ 3452229 h 4175157"/>
              <a:gd name="connsiteX3" fmla="*/ 1129003 w 2532094"/>
              <a:gd name="connsiteY3" fmla="*/ 3258522 h 4175157"/>
              <a:gd name="connsiteX4" fmla="*/ 1292970 w 2532094"/>
              <a:gd name="connsiteY4" fmla="*/ 3225767 h 4175157"/>
              <a:gd name="connsiteX5" fmla="*/ 1161563 w 2532094"/>
              <a:gd name="connsiteY5" fmla="*/ 2279392 h 4175157"/>
              <a:gd name="connsiteX6" fmla="*/ 639340 w 2532094"/>
              <a:gd name="connsiteY6" fmla="*/ 2289888 h 4175157"/>
              <a:gd name="connsiteX7" fmla="*/ 336679 w 2532094"/>
              <a:gd name="connsiteY7" fmla="*/ 2261895 h 4175157"/>
              <a:gd name="connsiteX8" fmla="*/ 28769 w 2532094"/>
              <a:gd name="connsiteY8" fmla="*/ 2266075 h 4175157"/>
              <a:gd name="connsiteX9" fmla="*/ 0 w 2532094"/>
              <a:gd name="connsiteY9" fmla="*/ 1446245 h 4175157"/>
              <a:gd name="connsiteX10" fmla="*/ 13899 w 2532094"/>
              <a:gd name="connsiteY10" fmla="*/ 1349926 h 4175157"/>
              <a:gd name="connsiteX11" fmla="*/ 770844 w 2532094"/>
              <a:gd name="connsiteY11" fmla="*/ 1449744 h 4175157"/>
              <a:gd name="connsiteX12" fmla="*/ 904291 w 2532094"/>
              <a:gd name="connsiteY12" fmla="*/ 1425736 h 4175157"/>
              <a:gd name="connsiteX13" fmla="*/ 931894 w 2532094"/>
              <a:gd name="connsiteY13" fmla="*/ 1121325 h 4175157"/>
              <a:gd name="connsiteX14" fmla="*/ 671803 w 2532094"/>
              <a:gd name="connsiteY14" fmla="*/ 233265 h 4175157"/>
              <a:gd name="connsiteX15" fmla="*/ 513183 w 2532094"/>
              <a:gd name="connsiteY15" fmla="*/ 149290 h 4175157"/>
              <a:gd name="connsiteX16" fmla="*/ 83975 w 2532094"/>
              <a:gd name="connsiteY16" fmla="*/ 214604 h 4175157"/>
              <a:gd name="connsiteX17" fmla="*/ 65314 w 2532094"/>
              <a:gd name="connsiteY17" fmla="*/ 139959 h 4175157"/>
              <a:gd name="connsiteX18" fmla="*/ 783771 w 2532094"/>
              <a:gd name="connsiteY18" fmla="*/ 0 h 4175157"/>
              <a:gd name="connsiteX19" fmla="*/ 1119673 w 2532094"/>
              <a:gd name="connsiteY19" fmla="*/ 1166326 h 4175157"/>
              <a:gd name="connsiteX20" fmla="*/ 1194318 w 2532094"/>
              <a:gd name="connsiteY20" fmla="*/ 1436914 h 4175157"/>
              <a:gd name="connsiteX21" fmla="*/ 1380930 w 2532094"/>
              <a:gd name="connsiteY21" fmla="*/ 1520890 h 4175157"/>
              <a:gd name="connsiteX22" fmla="*/ 1624984 w 2532094"/>
              <a:gd name="connsiteY22" fmla="*/ 1675719 h 4175157"/>
              <a:gd name="connsiteX23" fmla="*/ 1905096 w 2532094"/>
              <a:gd name="connsiteY23" fmla="*/ 1758918 h 4175157"/>
              <a:gd name="connsiteX24" fmla="*/ 2184335 w 2532094"/>
              <a:gd name="connsiteY24" fmla="*/ 1885172 h 4175157"/>
              <a:gd name="connsiteX25" fmla="*/ 2327210 w 2532094"/>
              <a:gd name="connsiteY25" fmla="*/ 2177532 h 4175157"/>
              <a:gd name="connsiteX26" fmla="*/ 2104927 w 2532094"/>
              <a:gd name="connsiteY26" fmla="*/ 2233904 h 4175157"/>
              <a:gd name="connsiteX27" fmla="*/ 1797017 w 2532094"/>
              <a:gd name="connsiteY27" fmla="*/ 2200178 h 4175157"/>
              <a:gd name="connsiteX28" fmla="*/ 1367420 w 2532094"/>
              <a:gd name="connsiteY28" fmla="*/ 2243235 h 4175157"/>
              <a:gd name="connsiteX29" fmla="*/ 1399591 w 2532094"/>
              <a:gd name="connsiteY29" fmla="*/ 2547257 h 4175157"/>
              <a:gd name="connsiteX30" fmla="*/ 2382610 w 2532094"/>
              <a:gd name="connsiteY30" fmla="*/ 2607810 h 4175157"/>
              <a:gd name="connsiteX31" fmla="*/ 2532094 w 2532094"/>
              <a:gd name="connsiteY31" fmla="*/ 3780064 h 4175157"/>
              <a:gd name="connsiteX32" fmla="*/ 2079948 w 2532094"/>
              <a:gd name="connsiteY32" fmla="*/ 4135892 h 4175157"/>
              <a:gd name="connsiteX33" fmla="*/ 1585037 w 2532094"/>
              <a:gd name="connsiteY33" fmla="*/ 4175157 h 4175157"/>
              <a:gd name="connsiteX34" fmla="*/ 1530220 w 2532094"/>
              <a:gd name="connsiteY34" fmla="*/ 3676261 h 4175157"/>
              <a:gd name="connsiteX0" fmla="*/ 1530220 w 2560669"/>
              <a:gd name="connsiteY0" fmla="*/ 3676261 h 4175157"/>
              <a:gd name="connsiteX1" fmla="*/ 1474236 w 2560669"/>
              <a:gd name="connsiteY1" fmla="*/ 3389539 h 4175157"/>
              <a:gd name="connsiteX2" fmla="*/ 1143097 w 2560669"/>
              <a:gd name="connsiteY2" fmla="*/ 3452229 h 4175157"/>
              <a:gd name="connsiteX3" fmla="*/ 1129003 w 2560669"/>
              <a:gd name="connsiteY3" fmla="*/ 3258522 h 4175157"/>
              <a:gd name="connsiteX4" fmla="*/ 1292970 w 2560669"/>
              <a:gd name="connsiteY4" fmla="*/ 3225767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399591 w 2560669"/>
              <a:gd name="connsiteY29" fmla="*/ 2547257 h 4175157"/>
              <a:gd name="connsiteX30" fmla="*/ 2382610 w 2560669"/>
              <a:gd name="connsiteY30" fmla="*/ 2607810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  <a:gd name="connsiteX0" fmla="*/ 1530220 w 2560669"/>
              <a:gd name="connsiteY0" fmla="*/ 3676261 h 4175157"/>
              <a:gd name="connsiteX1" fmla="*/ 1474236 w 2560669"/>
              <a:gd name="connsiteY1" fmla="*/ 3389539 h 4175157"/>
              <a:gd name="connsiteX2" fmla="*/ 1143097 w 2560669"/>
              <a:gd name="connsiteY2" fmla="*/ 3452229 h 4175157"/>
              <a:gd name="connsiteX3" fmla="*/ 1129003 w 2560669"/>
              <a:gd name="connsiteY3" fmla="*/ 3258522 h 4175157"/>
              <a:gd name="connsiteX4" fmla="*/ 1292970 w 2560669"/>
              <a:gd name="connsiteY4" fmla="*/ 3225767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399591 w 2560669"/>
              <a:gd name="connsiteY29" fmla="*/ 2547257 h 4175157"/>
              <a:gd name="connsiteX30" fmla="*/ 2396897 w 2560669"/>
              <a:gd name="connsiteY30" fmla="*/ 2945947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  <a:gd name="connsiteX0" fmla="*/ 1530220 w 2560669"/>
              <a:gd name="connsiteY0" fmla="*/ 3676261 h 4175157"/>
              <a:gd name="connsiteX1" fmla="*/ 1474236 w 2560669"/>
              <a:gd name="connsiteY1" fmla="*/ 3389539 h 4175157"/>
              <a:gd name="connsiteX2" fmla="*/ 1143097 w 2560669"/>
              <a:gd name="connsiteY2" fmla="*/ 3452229 h 4175157"/>
              <a:gd name="connsiteX3" fmla="*/ 1129003 w 2560669"/>
              <a:gd name="connsiteY3" fmla="*/ 3258522 h 4175157"/>
              <a:gd name="connsiteX4" fmla="*/ 1292970 w 2560669"/>
              <a:gd name="connsiteY4" fmla="*/ 3225767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490079 w 2560669"/>
              <a:gd name="connsiteY29" fmla="*/ 2904444 h 4175157"/>
              <a:gd name="connsiteX30" fmla="*/ 2396897 w 2560669"/>
              <a:gd name="connsiteY30" fmla="*/ 2945947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  <a:gd name="connsiteX0" fmla="*/ 1530220 w 2560669"/>
              <a:gd name="connsiteY0" fmla="*/ 3676261 h 4175157"/>
              <a:gd name="connsiteX1" fmla="*/ 1474236 w 2560669"/>
              <a:gd name="connsiteY1" fmla="*/ 3389539 h 4175157"/>
              <a:gd name="connsiteX2" fmla="*/ 1166909 w 2560669"/>
              <a:gd name="connsiteY2" fmla="*/ 3742741 h 4175157"/>
              <a:gd name="connsiteX3" fmla="*/ 1129003 w 2560669"/>
              <a:gd name="connsiteY3" fmla="*/ 3258522 h 4175157"/>
              <a:gd name="connsiteX4" fmla="*/ 1292970 w 2560669"/>
              <a:gd name="connsiteY4" fmla="*/ 3225767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490079 w 2560669"/>
              <a:gd name="connsiteY29" fmla="*/ 2904444 h 4175157"/>
              <a:gd name="connsiteX30" fmla="*/ 2396897 w 2560669"/>
              <a:gd name="connsiteY30" fmla="*/ 2945947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  <a:gd name="connsiteX0" fmla="*/ 1530220 w 2560669"/>
              <a:gd name="connsiteY0" fmla="*/ 3676261 h 4175157"/>
              <a:gd name="connsiteX1" fmla="*/ 1474236 w 2560669"/>
              <a:gd name="connsiteY1" fmla="*/ 3389539 h 4175157"/>
              <a:gd name="connsiteX2" fmla="*/ 1166909 w 2560669"/>
              <a:gd name="connsiteY2" fmla="*/ 3742741 h 4175157"/>
              <a:gd name="connsiteX3" fmla="*/ 1138528 w 2560669"/>
              <a:gd name="connsiteY3" fmla="*/ 3506172 h 4175157"/>
              <a:gd name="connsiteX4" fmla="*/ 1292970 w 2560669"/>
              <a:gd name="connsiteY4" fmla="*/ 3225767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490079 w 2560669"/>
              <a:gd name="connsiteY29" fmla="*/ 2904444 h 4175157"/>
              <a:gd name="connsiteX30" fmla="*/ 2396897 w 2560669"/>
              <a:gd name="connsiteY30" fmla="*/ 2945947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  <a:gd name="connsiteX0" fmla="*/ 1530220 w 2560669"/>
              <a:gd name="connsiteY0" fmla="*/ 3676261 h 4175157"/>
              <a:gd name="connsiteX1" fmla="*/ 1474236 w 2560669"/>
              <a:gd name="connsiteY1" fmla="*/ 3389539 h 4175157"/>
              <a:gd name="connsiteX2" fmla="*/ 1166909 w 2560669"/>
              <a:gd name="connsiteY2" fmla="*/ 3742741 h 4175157"/>
              <a:gd name="connsiteX3" fmla="*/ 1138528 w 2560669"/>
              <a:gd name="connsiteY3" fmla="*/ 3506172 h 4175157"/>
              <a:gd name="connsiteX4" fmla="*/ 1331070 w 2560669"/>
              <a:gd name="connsiteY4" fmla="*/ 3506755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490079 w 2560669"/>
              <a:gd name="connsiteY29" fmla="*/ 2904444 h 4175157"/>
              <a:gd name="connsiteX30" fmla="*/ 2396897 w 2560669"/>
              <a:gd name="connsiteY30" fmla="*/ 2945947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  <a:gd name="connsiteX0" fmla="*/ 1530220 w 2560669"/>
              <a:gd name="connsiteY0" fmla="*/ 3676261 h 4175157"/>
              <a:gd name="connsiteX1" fmla="*/ 1412323 w 2560669"/>
              <a:gd name="connsiteY1" fmla="*/ 3703864 h 4175157"/>
              <a:gd name="connsiteX2" fmla="*/ 1166909 w 2560669"/>
              <a:gd name="connsiteY2" fmla="*/ 3742741 h 4175157"/>
              <a:gd name="connsiteX3" fmla="*/ 1138528 w 2560669"/>
              <a:gd name="connsiteY3" fmla="*/ 3506172 h 4175157"/>
              <a:gd name="connsiteX4" fmla="*/ 1331070 w 2560669"/>
              <a:gd name="connsiteY4" fmla="*/ 3506755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490079 w 2560669"/>
              <a:gd name="connsiteY29" fmla="*/ 2904444 h 4175157"/>
              <a:gd name="connsiteX30" fmla="*/ 2396897 w 2560669"/>
              <a:gd name="connsiteY30" fmla="*/ 2945947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  <a:gd name="connsiteX0" fmla="*/ 1530220 w 2560669"/>
              <a:gd name="connsiteY0" fmla="*/ 3676261 h 4175157"/>
              <a:gd name="connsiteX1" fmla="*/ 1412323 w 2560669"/>
              <a:gd name="connsiteY1" fmla="*/ 3703864 h 4175157"/>
              <a:gd name="connsiteX2" fmla="*/ 1166909 w 2560669"/>
              <a:gd name="connsiteY2" fmla="*/ 3742741 h 4175157"/>
              <a:gd name="connsiteX3" fmla="*/ 1138528 w 2560669"/>
              <a:gd name="connsiteY3" fmla="*/ 3520460 h 4175157"/>
              <a:gd name="connsiteX4" fmla="*/ 1331070 w 2560669"/>
              <a:gd name="connsiteY4" fmla="*/ 3506755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490079 w 2560669"/>
              <a:gd name="connsiteY29" fmla="*/ 2904444 h 4175157"/>
              <a:gd name="connsiteX30" fmla="*/ 2396897 w 2560669"/>
              <a:gd name="connsiteY30" fmla="*/ 2945947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60669" h="4175157">
                <a:moveTo>
                  <a:pt x="1530220" y="3676261"/>
                </a:moveTo>
                <a:lnTo>
                  <a:pt x="1412323" y="3703864"/>
                </a:lnTo>
                <a:lnTo>
                  <a:pt x="1166909" y="3742741"/>
                </a:lnTo>
                <a:lnTo>
                  <a:pt x="1138528" y="3520460"/>
                </a:lnTo>
                <a:lnTo>
                  <a:pt x="1331070" y="3506755"/>
                </a:lnTo>
                <a:lnTo>
                  <a:pt x="1161563" y="2279392"/>
                </a:lnTo>
                <a:cubicBezTo>
                  <a:pt x="977964" y="2230504"/>
                  <a:pt x="1037251" y="2300676"/>
                  <a:pt x="639340" y="2289888"/>
                </a:cubicBezTo>
                <a:lnTo>
                  <a:pt x="336679" y="2261895"/>
                </a:lnTo>
                <a:lnTo>
                  <a:pt x="28769" y="2266075"/>
                </a:lnTo>
                <a:lnTo>
                  <a:pt x="0" y="1446245"/>
                </a:lnTo>
                <a:lnTo>
                  <a:pt x="13899" y="1349926"/>
                </a:lnTo>
                <a:lnTo>
                  <a:pt x="770844" y="1449744"/>
                </a:lnTo>
                <a:lnTo>
                  <a:pt x="904291" y="1425736"/>
                </a:lnTo>
                <a:lnTo>
                  <a:pt x="931894" y="1121325"/>
                </a:lnTo>
                <a:lnTo>
                  <a:pt x="671803" y="233265"/>
                </a:lnTo>
                <a:lnTo>
                  <a:pt x="513183" y="149290"/>
                </a:lnTo>
                <a:lnTo>
                  <a:pt x="83975" y="214604"/>
                </a:lnTo>
                <a:lnTo>
                  <a:pt x="65314" y="139959"/>
                </a:lnTo>
                <a:lnTo>
                  <a:pt x="783771" y="0"/>
                </a:lnTo>
                <a:lnTo>
                  <a:pt x="1119673" y="1166326"/>
                </a:lnTo>
                <a:lnTo>
                  <a:pt x="1194318" y="1436914"/>
                </a:lnTo>
                <a:lnTo>
                  <a:pt x="1380930" y="1520890"/>
                </a:lnTo>
                <a:lnTo>
                  <a:pt x="1624984" y="1675719"/>
                </a:lnTo>
                <a:lnTo>
                  <a:pt x="1905096" y="1758918"/>
                </a:lnTo>
                <a:lnTo>
                  <a:pt x="2184335" y="1885172"/>
                </a:lnTo>
                <a:lnTo>
                  <a:pt x="2327210" y="2177532"/>
                </a:lnTo>
                <a:lnTo>
                  <a:pt x="2104927" y="2233904"/>
                </a:lnTo>
                <a:lnTo>
                  <a:pt x="1797017" y="2200178"/>
                </a:lnTo>
                <a:lnTo>
                  <a:pt x="1367420" y="2243235"/>
                </a:lnTo>
                <a:lnTo>
                  <a:pt x="1490079" y="2904444"/>
                </a:lnTo>
                <a:lnTo>
                  <a:pt x="2396897" y="2945947"/>
                </a:lnTo>
                <a:cubicBezTo>
                  <a:pt x="2451488" y="3317648"/>
                  <a:pt x="2525129" y="3732213"/>
                  <a:pt x="2560669" y="4103914"/>
                </a:cubicBezTo>
                <a:lnTo>
                  <a:pt x="2079948" y="4135892"/>
                </a:lnTo>
                <a:lnTo>
                  <a:pt x="1585037" y="4175157"/>
                </a:lnTo>
                <a:lnTo>
                  <a:pt x="1530220" y="367626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BD34C7B-264A-C63A-CF19-83A45F22271A}"/>
              </a:ext>
            </a:extLst>
          </p:cNvPr>
          <p:cNvSpPr/>
          <p:nvPr/>
        </p:nvSpPr>
        <p:spPr>
          <a:xfrm>
            <a:off x="3744864" y="1883265"/>
            <a:ext cx="419878" cy="158620"/>
          </a:xfrm>
          <a:custGeom>
            <a:avLst/>
            <a:gdLst>
              <a:gd name="connsiteX0" fmla="*/ 0 w 419878"/>
              <a:gd name="connsiteY0" fmla="*/ 158620 h 158620"/>
              <a:gd name="connsiteX1" fmla="*/ 373225 w 419878"/>
              <a:gd name="connsiteY1" fmla="*/ 0 h 158620"/>
              <a:gd name="connsiteX2" fmla="*/ 419878 w 419878"/>
              <a:gd name="connsiteY2" fmla="*/ 130628 h 158620"/>
              <a:gd name="connsiteX3" fmla="*/ 0 w 419878"/>
              <a:gd name="connsiteY3" fmla="*/ 158620 h 15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878" h="158620">
                <a:moveTo>
                  <a:pt x="0" y="158620"/>
                </a:moveTo>
                <a:lnTo>
                  <a:pt x="373225" y="0"/>
                </a:lnTo>
                <a:lnTo>
                  <a:pt x="419878" y="130628"/>
                </a:lnTo>
                <a:lnTo>
                  <a:pt x="0" y="158620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3945E7-9D5A-9FFF-F2AC-5982F929048E}"/>
              </a:ext>
            </a:extLst>
          </p:cNvPr>
          <p:cNvSpPr/>
          <p:nvPr/>
        </p:nvSpPr>
        <p:spPr>
          <a:xfrm>
            <a:off x="4150762" y="1154764"/>
            <a:ext cx="233266" cy="354563"/>
          </a:xfrm>
          <a:custGeom>
            <a:avLst/>
            <a:gdLst>
              <a:gd name="connsiteX0" fmla="*/ 0 w 233266"/>
              <a:gd name="connsiteY0" fmla="*/ 0 h 354563"/>
              <a:gd name="connsiteX1" fmla="*/ 121298 w 233266"/>
              <a:gd name="connsiteY1" fmla="*/ 354563 h 354563"/>
              <a:gd name="connsiteX2" fmla="*/ 233266 w 233266"/>
              <a:gd name="connsiteY2" fmla="*/ 326571 h 354563"/>
              <a:gd name="connsiteX3" fmla="*/ 0 w 233266"/>
              <a:gd name="connsiteY3" fmla="*/ 0 h 35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266" h="354563">
                <a:moveTo>
                  <a:pt x="0" y="0"/>
                </a:moveTo>
                <a:lnTo>
                  <a:pt x="121298" y="354563"/>
                </a:lnTo>
                <a:lnTo>
                  <a:pt x="233266" y="326571"/>
                </a:lnTo>
                <a:lnTo>
                  <a:pt x="0" y="0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F65CC9C-A71D-BD43-B81D-2F68D8B1007E}"/>
              </a:ext>
            </a:extLst>
          </p:cNvPr>
          <p:cNvSpPr/>
          <p:nvPr/>
        </p:nvSpPr>
        <p:spPr>
          <a:xfrm>
            <a:off x="4267395" y="1626417"/>
            <a:ext cx="354563" cy="363893"/>
          </a:xfrm>
          <a:custGeom>
            <a:avLst/>
            <a:gdLst>
              <a:gd name="connsiteX0" fmla="*/ 111967 w 354563"/>
              <a:gd name="connsiteY0" fmla="*/ 0 h 363893"/>
              <a:gd name="connsiteX1" fmla="*/ 111967 w 354563"/>
              <a:gd name="connsiteY1" fmla="*/ 0 h 363893"/>
              <a:gd name="connsiteX2" fmla="*/ 242595 w 354563"/>
              <a:gd name="connsiteY2" fmla="*/ 18661 h 363893"/>
              <a:gd name="connsiteX3" fmla="*/ 307910 w 354563"/>
              <a:gd name="connsiteY3" fmla="*/ 74644 h 363893"/>
              <a:gd name="connsiteX4" fmla="*/ 307910 w 354563"/>
              <a:gd name="connsiteY4" fmla="*/ 74644 h 363893"/>
              <a:gd name="connsiteX5" fmla="*/ 354563 w 354563"/>
              <a:gd name="connsiteY5" fmla="*/ 149289 h 363893"/>
              <a:gd name="connsiteX6" fmla="*/ 354563 w 354563"/>
              <a:gd name="connsiteY6" fmla="*/ 223934 h 363893"/>
              <a:gd name="connsiteX7" fmla="*/ 335902 w 354563"/>
              <a:gd name="connsiteY7" fmla="*/ 289249 h 363893"/>
              <a:gd name="connsiteX8" fmla="*/ 279918 w 354563"/>
              <a:gd name="connsiteY8" fmla="*/ 335902 h 363893"/>
              <a:gd name="connsiteX9" fmla="*/ 167951 w 354563"/>
              <a:gd name="connsiteY9" fmla="*/ 363893 h 363893"/>
              <a:gd name="connsiteX10" fmla="*/ 83975 w 354563"/>
              <a:gd name="connsiteY10" fmla="*/ 345232 h 363893"/>
              <a:gd name="connsiteX11" fmla="*/ 37322 w 354563"/>
              <a:gd name="connsiteY11" fmla="*/ 307910 h 363893"/>
              <a:gd name="connsiteX12" fmla="*/ 18661 w 354563"/>
              <a:gd name="connsiteY12" fmla="*/ 270587 h 363893"/>
              <a:gd name="connsiteX13" fmla="*/ 9330 w 354563"/>
              <a:gd name="connsiteY13" fmla="*/ 223934 h 363893"/>
              <a:gd name="connsiteX14" fmla="*/ 0 w 354563"/>
              <a:gd name="connsiteY14" fmla="*/ 139959 h 363893"/>
              <a:gd name="connsiteX15" fmla="*/ 0 w 354563"/>
              <a:gd name="connsiteY15" fmla="*/ 139959 h 363893"/>
              <a:gd name="connsiteX16" fmla="*/ 18661 w 354563"/>
              <a:gd name="connsiteY16" fmla="*/ 65314 h 363893"/>
              <a:gd name="connsiteX17" fmla="*/ 111967 w 354563"/>
              <a:gd name="connsiteY17" fmla="*/ 0 h 36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4563" h="363893">
                <a:moveTo>
                  <a:pt x="111967" y="0"/>
                </a:moveTo>
                <a:lnTo>
                  <a:pt x="111967" y="0"/>
                </a:lnTo>
                <a:lnTo>
                  <a:pt x="242595" y="18661"/>
                </a:lnTo>
                <a:lnTo>
                  <a:pt x="307910" y="74644"/>
                </a:lnTo>
                <a:lnTo>
                  <a:pt x="307910" y="74644"/>
                </a:lnTo>
                <a:lnTo>
                  <a:pt x="354563" y="149289"/>
                </a:lnTo>
                <a:lnTo>
                  <a:pt x="354563" y="223934"/>
                </a:lnTo>
                <a:lnTo>
                  <a:pt x="335902" y="289249"/>
                </a:lnTo>
                <a:lnTo>
                  <a:pt x="279918" y="335902"/>
                </a:lnTo>
                <a:lnTo>
                  <a:pt x="167951" y="363893"/>
                </a:lnTo>
                <a:lnTo>
                  <a:pt x="83975" y="345232"/>
                </a:lnTo>
                <a:lnTo>
                  <a:pt x="37322" y="307910"/>
                </a:lnTo>
                <a:lnTo>
                  <a:pt x="18661" y="270587"/>
                </a:lnTo>
                <a:lnTo>
                  <a:pt x="9330" y="223934"/>
                </a:lnTo>
                <a:lnTo>
                  <a:pt x="0" y="139959"/>
                </a:lnTo>
                <a:lnTo>
                  <a:pt x="0" y="139959"/>
                </a:lnTo>
                <a:lnTo>
                  <a:pt x="18661" y="65314"/>
                </a:lnTo>
                <a:lnTo>
                  <a:pt x="111967" y="0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B4E9772-253F-5A2A-2B65-6D48D4FE44BC}"/>
              </a:ext>
            </a:extLst>
          </p:cNvPr>
          <p:cNvSpPr/>
          <p:nvPr/>
        </p:nvSpPr>
        <p:spPr>
          <a:xfrm>
            <a:off x="4704377" y="1652447"/>
            <a:ext cx="326572" cy="205274"/>
          </a:xfrm>
          <a:custGeom>
            <a:avLst/>
            <a:gdLst>
              <a:gd name="connsiteX0" fmla="*/ 326572 w 326572"/>
              <a:gd name="connsiteY0" fmla="*/ 0 h 205274"/>
              <a:gd name="connsiteX1" fmla="*/ 326572 w 326572"/>
              <a:gd name="connsiteY1" fmla="*/ 0 h 205274"/>
              <a:gd name="connsiteX2" fmla="*/ 158621 w 326572"/>
              <a:gd name="connsiteY2" fmla="*/ 121298 h 205274"/>
              <a:gd name="connsiteX3" fmla="*/ 0 w 326572"/>
              <a:gd name="connsiteY3" fmla="*/ 93306 h 205274"/>
              <a:gd name="connsiteX4" fmla="*/ 37323 w 326572"/>
              <a:gd name="connsiteY4" fmla="*/ 205274 h 205274"/>
              <a:gd name="connsiteX5" fmla="*/ 326572 w 326572"/>
              <a:gd name="connsiteY5" fmla="*/ 0 h 205274"/>
              <a:gd name="connsiteX0" fmla="*/ 326572 w 326572"/>
              <a:gd name="connsiteY0" fmla="*/ 0 h 205274"/>
              <a:gd name="connsiteX1" fmla="*/ 326572 w 326572"/>
              <a:gd name="connsiteY1" fmla="*/ 0 h 205274"/>
              <a:gd name="connsiteX2" fmla="*/ 158621 w 326572"/>
              <a:gd name="connsiteY2" fmla="*/ 83976 h 205274"/>
              <a:gd name="connsiteX3" fmla="*/ 0 w 326572"/>
              <a:gd name="connsiteY3" fmla="*/ 93306 h 205274"/>
              <a:gd name="connsiteX4" fmla="*/ 37323 w 326572"/>
              <a:gd name="connsiteY4" fmla="*/ 205274 h 205274"/>
              <a:gd name="connsiteX5" fmla="*/ 326572 w 326572"/>
              <a:gd name="connsiteY5" fmla="*/ 0 h 205274"/>
              <a:gd name="connsiteX0" fmla="*/ 326572 w 326572"/>
              <a:gd name="connsiteY0" fmla="*/ 0 h 205274"/>
              <a:gd name="connsiteX1" fmla="*/ 326572 w 326572"/>
              <a:gd name="connsiteY1" fmla="*/ 0 h 205274"/>
              <a:gd name="connsiteX2" fmla="*/ 144333 w 326572"/>
              <a:gd name="connsiteY2" fmla="*/ 79213 h 205274"/>
              <a:gd name="connsiteX3" fmla="*/ 0 w 326572"/>
              <a:gd name="connsiteY3" fmla="*/ 93306 h 205274"/>
              <a:gd name="connsiteX4" fmla="*/ 37323 w 326572"/>
              <a:gd name="connsiteY4" fmla="*/ 205274 h 205274"/>
              <a:gd name="connsiteX5" fmla="*/ 326572 w 326572"/>
              <a:gd name="connsiteY5" fmla="*/ 0 h 205274"/>
              <a:gd name="connsiteX0" fmla="*/ 326572 w 326572"/>
              <a:gd name="connsiteY0" fmla="*/ 0 h 205274"/>
              <a:gd name="connsiteX1" fmla="*/ 326572 w 326572"/>
              <a:gd name="connsiteY1" fmla="*/ 0 h 205274"/>
              <a:gd name="connsiteX2" fmla="*/ 144333 w 326572"/>
              <a:gd name="connsiteY2" fmla="*/ 69688 h 205274"/>
              <a:gd name="connsiteX3" fmla="*/ 0 w 326572"/>
              <a:gd name="connsiteY3" fmla="*/ 93306 h 205274"/>
              <a:gd name="connsiteX4" fmla="*/ 37323 w 326572"/>
              <a:gd name="connsiteY4" fmla="*/ 205274 h 205274"/>
              <a:gd name="connsiteX5" fmla="*/ 326572 w 326572"/>
              <a:gd name="connsiteY5" fmla="*/ 0 h 20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572" h="205274">
                <a:moveTo>
                  <a:pt x="326572" y="0"/>
                </a:moveTo>
                <a:lnTo>
                  <a:pt x="326572" y="0"/>
                </a:lnTo>
                <a:lnTo>
                  <a:pt x="144333" y="69688"/>
                </a:lnTo>
                <a:lnTo>
                  <a:pt x="0" y="93306"/>
                </a:lnTo>
                <a:lnTo>
                  <a:pt x="37323" y="205274"/>
                </a:lnTo>
                <a:lnTo>
                  <a:pt x="326572" y="0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AED978-59B0-7137-32B1-2DA0FFD832A1}"/>
              </a:ext>
            </a:extLst>
          </p:cNvPr>
          <p:cNvSpPr/>
          <p:nvPr/>
        </p:nvSpPr>
        <p:spPr>
          <a:xfrm>
            <a:off x="4467515" y="2089874"/>
            <a:ext cx="130628" cy="317241"/>
          </a:xfrm>
          <a:custGeom>
            <a:avLst/>
            <a:gdLst>
              <a:gd name="connsiteX0" fmla="*/ 0 w 130628"/>
              <a:gd name="connsiteY0" fmla="*/ 37322 h 317241"/>
              <a:gd name="connsiteX1" fmla="*/ 130628 w 130628"/>
              <a:gd name="connsiteY1" fmla="*/ 0 h 317241"/>
              <a:gd name="connsiteX2" fmla="*/ 121298 w 130628"/>
              <a:gd name="connsiteY2" fmla="*/ 317241 h 317241"/>
              <a:gd name="connsiteX3" fmla="*/ 0 w 130628"/>
              <a:gd name="connsiteY3" fmla="*/ 37322 h 31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8" h="317241">
                <a:moveTo>
                  <a:pt x="0" y="37322"/>
                </a:moveTo>
                <a:lnTo>
                  <a:pt x="130628" y="0"/>
                </a:lnTo>
                <a:lnTo>
                  <a:pt x="121298" y="317241"/>
                </a:lnTo>
                <a:lnTo>
                  <a:pt x="0" y="37322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A7192DF-AC16-4D47-83C1-7946FA71C3D9}"/>
              </a:ext>
            </a:extLst>
          </p:cNvPr>
          <p:cNvSpPr/>
          <p:nvPr/>
        </p:nvSpPr>
        <p:spPr>
          <a:xfrm>
            <a:off x="3287803" y="5997864"/>
            <a:ext cx="4506686" cy="608221"/>
          </a:xfrm>
          <a:custGeom>
            <a:avLst/>
            <a:gdLst>
              <a:gd name="connsiteX0" fmla="*/ 0 w 4506686"/>
              <a:gd name="connsiteY0" fmla="*/ 363893 h 438538"/>
              <a:gd name="connsiteX1" fmla="*/ 4506686 w 4506686"/>
              <a:gd name="connsiteY1" fmla="*/ 0 h 438538"/>
              <a:gd name="connsiteX2" fmla="*/ 4478694 w 4506686"/>
              <a:gd name="connsiteY2" fmla="*/ 214604 h 438538"/>
              <a:gd name="connsiteX3" fmla="*/ 1782147 w 4506686"/>
              <a:gd name="connsiteY3" fmla="*/ 438538 h 438538"/>
              <a:gd name="connsiteX4" fmla="*/ 0 w 4506686"/>
              <a:gd name="connsiteY4" fmla="*/ 363893 h 438538"/>
              <a:gd name="connsiteX0" fmla="*/ 0 w 4506686"/>
              <a:gd name="connsiteY0" fmla="*/ 363893 h 608221"/>
              <a:gd name="connsiteX1" fmla="*/ 4506686 w 4506686"/>
              <a:gd name="connsiteY1" fmla="*/ 0 h 608221"/>
              <a:gd name="connsiteX2" fmla="*/ 4478694 w 4506686"/>
              <a:gd name="connsiteY2" fmla="*/ 214604 h 608221"/>
              <a:gd name="connsiteX3" fmla="*/ 85322 w 4506686"/>
              <a:gd name="connsiteY3" fmla="*/ 608221 h 608221"/>
              <a:gd name="connsiteX4" fmla="*/ 0 w 4506686"/>
              <a:gd name="connsiteY4" fmla="*/ 363893 h 60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6686" h="608221">
                <a:moveTo>
                  <a:pt x="0" y="363893"/>
                </a:moveTo>
                <a:lnTo>
                  <a:pt x="4506686" y="0"/>
                </a:lnTo>
                <a:lnTo>
                  <a:pt x="4478694" y="214604"/>
                </a:lnTo>
                <a:lnTo>
                  <a:pt x="85322" y="608221"/>
                </a:lnTo>
                <a:lnTo>
                  <a:pt x="0" y="36389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188A7E-6D28-1C56-6D51-04816DB454EB}"/>
              </a:ext>
            </a:extLst>
          </p:cNvPr>
          <p:cNvSpPr txBox="1"/>
          <p:nvPr/>
        </p:nvSpPr>
        <p:spPr>
          <a:xfrm>
            <a:off x="1847885" y="1903385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West Central Ave.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DF4BCA-3E4A-3B67-1C79-D530FC217D64}"/>
              </a:ext>
            </a:extLst>
          </p:cNvPr>
          <p:cNvSpPr txBox="1"/>
          <p:nvPr/>
        </p:nvSpPr>
        <p:spPr>
          <a:xfrm>
            <a:off x="5866882" y="1245877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East Central Ave.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1F2A52-50D9-6C2A-7E9C-42E0C90810A8}"/>
              </a:ext>
            </a:extLst>
          </p:cNvPr>
          <p:cNvSpPr txBox="1"/>
          <p:nvPr/>
        </p:nvSpPr>
        <p:spPr>
          <a:xfrm rot="21290648">
            <a:off x="6326518" y="6048334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Lancaster Ave.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E34092-C345-A22F-0852-0967DC624740}"/>
              </a:ext>
            </a:extLst>
          </p:cNvPr>
          <p:cNvSpPr txBox="1"/>
          <p:nvPr/>
        </p:nvSpPr>
        <p:spPr>
          <a:xfrm rot="1596374">
            <a:off x="5205869" y="3557080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North Valley Rd.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E7B892-A7D7-9DE9-4FBF-713DBF2EF929}"/>
              </a:ext>
            </a:extLst>
          </p:cNvPr>
          <p:cNvSpPr txBox="1"/>
          <p:nvPr/>
        </p:nvSpPr>
        <p:spPr>
          <a:xfrm>
            <a:off x="5324069" y="4415237"/>
            <a:ext cx="9765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Train Station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18FC78-46E5-0C34-447C-9A52E78E6A4C}"/>
              </a:ext>
            </a:extLst>
          </p:cNvPr>
          <p:cNvSpPr txBox="1"/>
          <p:nvPr/>
        </p:nvSpPr>
        <p:spPr>
          <a:xfrm>
            <a:off x="267295" y="2452898"/>
            <a:ext cx="2519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Access through to Knob Hill Lane for large trucks &amp; EMS at all times.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C1CFDE-3609-988C-6203-A3877EDC0B13}"/>
              </a:ext>
            </a:extLst>
          </p:cNvPr>
          <p:cNvSpPr txBox="1"/>
          <p:nvPr/>
        </p:nvSpPr>
        <p:spPr>
          <a:xfrm>
            <a:off x="632196" y="6367138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Revised 2-12-24</a:t>
            </a:r>
          </a:p>
        </p:txBody>
      </p:sp>
    </p:spTree>
    <p:extLst>
      <p:ext uri="{BB962C8B-B14F-4D97-AF65-F5344CB8AC3E}">
        <p14:creationId xmlns:p14="http://schemas.microsoft.com/office/powerpoint/2010/main" val="374961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B96425-058B-F7A2-F8B7-0A78442DF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03" y="691000"/>
            <a:ext cx="6616752" cy="591588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7416-0D6A-4FAD-A662-52FFC9E8F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282" y="102885"/>
            <a:ext cx="12034718" cy="72838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detour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4B8E-EE95-49CF-9861-EF93FBEB8A12}"/>
              </a:ext>
            </a:extLst>
          </p:cNvPr>
          <p:cNvSpPr txBox="1"/>
          <p:nvPr/>
        </p:nvSpPr>
        <p:spPr>
          <a:xfrm>
            <a:off x="157282" y="6384175"/>
            <a:ext cx="39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469"/>
                </a:solidFill>
              </a:rPr>
              <a:t>30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537492-363B-D256-1625-22F99529FB7F}"/>
              </a:ext>
            </a:extLst>
          </p:cNvPr>
          <p:cNvCxnSpPr/>
          <p:nvPr/>
        </p:nvCxnSpPr>
        <p:spPr>
          <a:xfrm>
            <a:off x="7837096" y="5043577"/>
            <a:ext cx="849854" cy="0"/>
          </a:xfrm>
          <a:prstGeom prst="line">
            <a:avLst/>
          </a:prstGeom>
          <a:noFill/>
          <a:ln w="603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0EF0DB-449B-E4AE-552F-B07BACA0543D}"/>
              </a:ext>
            </a:extLst>
          </p:cNvPr>
          <p:cNvCxnSpPr/>
          <p:nvPr/>
        </p:nvCxnSpPr>
        <p:spPr>
          <a:xfrm>
            <a:off x="7837096" y="5502861"/>
            <a:ext cx="849854" cy="0"/>
          </a:xfrm>
          <a:prstGeom prst="line">
            <a:avLst/>
          </a:prstGeom>
          <a:noFill/>
          <a:ln w="6032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D6C9687-4F31-EE94-A54B-F8204BF8E47A}"/>
              </a:ext>
            </a:extLst>
          </p:cNvPr>
          <p:cNvSpPr/>
          <p:nvPr/>
        </p:nvSpPr>
        <p:spPr>
          <a:xfrm>
            <a:off x="8122555" y="5770243"/>
            <a:ext cx="391358" cy="2630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6EE368-D1FA-4BA7-CB1E-5933CC52D4BF}"/>
              </a:ext>
            </a:extLst>
          </p:cNvPr>
          <p:cNvSpPr txBox="1"/>
          <p:nvPr/>
        </p:nvSpPr>
        <p:spPr>
          <a:xfrm>
            <a:off x="8782591" y="4846913"/>
            <a:ext cx="2291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EB Detour (4.1 miles)</a:t>
            </a:r>
          </a:p>
          <a:p>
            <a:r>
              <a:rPr lang="en-US" dirty="0"/>
              <a:t>WB Detour (4.1 miles)</a:t>
            </a:r>
          </a:p>
          <a:p>
            <a:endParaRPr lang="en-US" dirty="0"/>
          </a:p>
          <a:p>
            <a:r>
              <a:rPr lang="en-US" dirty="0"/>
              <a:t>Road Closure Area</a:t>
            </a:r>
          </a:p>
          <a:p>
            <a:r>
              <a:rPr lang="en-US" dirty="0"/>
              <a:t>(road open for large trucks and EMS)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AE7138-305D-2C66-B1AC-14C87F8339E3}"/>
              </a:ext>
            </a:extLst>
          </p:cNvPr>
          <p:cNvSpPr txBox="1"/>
          <p:nvPr/>
        </p:nvSpPr>
        <p:spPr>
          <a:xfrm>
            <a:off x="8111552" y="956028"/>
            <a:ext cx="3367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North Valley Rd./Central Ave Int. Detour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2BDD7-1FB0-C4FE-915E-62588E7CA1CF}"/>
              </a:ext>
            </a:extLst>
          </p:cNvPr>
          <p:cNvSpPr/>
          <p:nvPr/>
        </p:nvSpPr>
        <p:spPr>
          <a:xfrm>
            <a:off x="4349196" y="5670835"/>
            <a:ext cx="297785" cy="1988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5B7056-BFE7-A7A2-4BE1-2FF10E9FADC1}"/>
              </a:ext>
            </a:extLst>
          </p:cNvPr>
          <p:cNvSpPr/>
          <p:nvPr/>
        </p:nvSpPr>
        <p:spPr>
          <a:xfrm>
            <a:off x="3462745" y="900878"/>
            <a:ext cx="4014514" cy="5691545"/>
          </a:xfrm>
          <a:custGeom>
            <a:avLst/>
            <a:gdLst>
              <a:gd name="connsiteX0" fmla="*/ 0 w 4014514"/>
              <a:gd name="connsiteY0" fmla="*/ 115645 h 5603240"/>
              <a:gd name="connsiteX1" fmla="*/ 365760 w 4014514"/>
              <a:gd name="connsiteY1" fmla="*/ 61857 h 5603240"/>
              <a:gd name="connsiteX2" fmla="*/ 849854 w 4014514"/>
              <a:gd name="connsiteY2" fmla="*/ 8068 h 5603240"/>
              <a:gd name="connsiteX3" fmla="*/ 1054250 w 4014514"/>
              <a:gd name="connsiteY3" fmla="*/ 18826 h 5603240"/>
              <a:gd name="connsiteX4" fmla="*/ 1355464 w 4014514"/>
              <a:gd name="connsiteY4" fmla="*/ 180191 h 5603240"/>
              <a:gd name="connsiteX5" fmla="*/ 1947134 w 4014514"/>
              <a:gd name="connsiteY5" fmla="*/ 384586 h 5603240"/>
              <a:gd name="connsiteX6" fmla="*/ 2269864 w 4014514"/>
              <a:gd name="connsiteY6" fmla="*/ 459890 h 5603240"/>
              <a:gd name="connsiteX7" fmla="*/ 2388198 w 4014514"/>
              <a:gd name="connsiteY7" fmla="*/ 449132 h 5603240"/>
              <a:gd name="connsiteX8" fmla="*/ 2592593 w 4014514"/>
              <a:gd name="connsiteY8" fmla="*/ 266252 h 5603240"/>
              <a:gd name="connsiteX9" fmla="*/ 2786231 w 4014514"/>
              <a:gd name="connsiteY9" fmla="*/ 115645 h 5603240"/>
              <a:gd name="connsiteX10" fmla="*/ 3033657 w 4014514"/>
              <a:gd name="connsiteY10" fmla="*/ 158675 h 5603240"/>
              <a:gd name="connsiteX11" fmla="*/ 3216537 w 4014514"/>
              <a:gd name="connsiteY11" fmla="*/ 341555 h 5603240"/>
              <a:gd name="connsiteX12" fmla="*/ 3453205 w 4014514"/>
              <a:gd name="connsiteY12" fmla="*/ 535193 h 5603240"/>
              <a:gd name="connsiteX13" fmla="*/ 3711388 w 4014514"/>
              <a:gd name="connsiteY13" fmla="*/ 718073 h 5603240"/>
              <a:gd name="connsiteX14" fmla="*/ 3861996 w 4014514"/>
              <a:gd name="connsiteY14" fmla="*/ 814892 h 5603240"/>
              <a:gd name="connsiteX15" fmla="*/ 4012603 w 4014514"/>
              <a:gd name="connsiteY15" fmla="*/ 1008530 h 5603240"/>
              <a:gd name="connsiteX16" fmla="*/ 3937299 w 4014514"/>
              <a:gd name="connsiteY16" fmla="*/ 1137621 h 5603240"/>
              <a:gd name="connsiteX17" fmla="*/ 3797450 w 4014514"/>
              <a:gd name="connsiteY17" fmla="*/ 1406563 h 5603240"/>
              <a:gd name="connsiteX18" fmla="*/ 3668358 w 4014514"/>
              <a:gd name="connsiteY18" fmla="*/ 1664746 h 5603240"/>
              <a:gd name="connsiteX19" fmla="*/ 3474720 w 4014514"/>
              <a:gd name="connsiteY19" fmla="*/ 1901414 h 5603240"/>
              <a:gd name="connsiteX20" fmla="*/ 3324113 w 4014514"/>
              <a:gd name="connsiteY20" fmla="*/ 2073537 h 5603240"/>
              <a:gd name="connsiteX21" fmla="*/ 3151991 w 4014514"/>
              <a:gd name="connsiteY21" fmla="*/ 2299447 h 5603240"/>
              <a:gd name="connsiteX22" fmla="*/ 2979868 w 4014514"/>
              <a:gd name="connsiteY22" fmla="*/ 2579146 h 5603240"/>
              <a:gd name="connsiteX23" fmla="*/ 2926080 w 4014514"/>
              <a:gd name="connsiteY23" fmla="*/ 2718995 h 5603240"/>
              <a:gd name="connsiteX24" fmla="*/ 2829261 w 4014514"/>
              <a:gd name="connsiteY24" fmla="*/ 2944906 h 5603240"/>
              <a:gd name="connsiteX25" fmla="*/ 2786231 w 4014514"/>
              <a:gd name="connsiteY25" fmla="*/ 3192332 h 5603240"/>
              <a:gd name="connsiteX26" fmla="*/ 2775473 w 4014514"/>
              <a:gd name="connsiteY26" fmla="*/ 3504304 h 5603240"/>
              <a:gd name="connsiteX27" fmla="*/ 2840019 w 4014514"/>
              <a:gd name="connsiteY27" fmla="*/ 3859306 h 5603240"/>
              <a:gd name="connsiteX28" fmla="*/ 2883050 w 4014514"/>
              <a:gd name="connsiteY28" fmla="*/ 4160520 h 5603240"/>
              <a:gd name="connsiteX29" fmla="*/ 2936838 w 4014514"/>
              <a:gd name="connsiteY29" fmla="*/ 4580068 h 5603240"/>
              <a:gd name="connsiteX30" fmla="*/ 2904565 w 4014514"/>
              <a:gd name="connsiteY30" fmla="*/ 4924313 h 5603240"/>
              <a:gd name="connsiteX31" fmla="*/ 2840019 w 4014514"/>
              <a:gd name="connsiteY31" fmla="*/ 5074920 h 5603240"/>
              <a:gd name="connsiteX32" fmla="*/ 2786231 w 4014514"/>
              <a:gd name="connsiteY32" fmla="*/ 5365377 h 5603240"/>
              <a:gd name="connsiteX33" fmla="*/ 2732443 w 4014514"/>
              <a:gd name="connsiteY33" fmla="*/ 5515984 h 5603240"/>
              <a:gd name="connsiteX34" fmla="*/ 2710927 w 4014514"/>
              <a:gd name="connsiteY34" fmla="*/ 5591287 h 5603240"/>
              <a:gd name="connsiteX35" fmla="*/ 2581836 w 4014514"/>
              <a:gd name="connsiteY35" fmla="*/ 5602045 h 5603240"/>
              <a:gd name="connsiteX0" fmla="*/ 0 w 4014514"/>
              <a:gd name="connsiteY0" fmla="*/ 115645 h 5678276"/>
              <a:gd name="connsiteX1" fmla="*/ 365760 w 4014514"/>
              <a:gd name="connsiteY1" fmla="*/ 61857 h 5678276"/>
              <a:gd name="connsiteX2" fmla="*/ 849854 w 4014514"/>
              <a:gd name="connsiteY2" fmla="*/ 8068 h 5678276"/>
              <a:gd name="connsiteX3" fmla="*/ 1054250 w 4014514"/>
              <a:gd name="connsiteY3" fmla="*/ 18826 h 5678276"/>
              <a:gd name="connsiteX4" fmla="*/ 1355464 w 4014514"/>
              <a:gd name="connsiteY4" fmla="*/ 180191 h 5678276"/>
              <a:gd name="connsiteX5" fmla="*/ 1947134 w 4014514"/>
              <a:gd name="connsiteY5" fmla="*/ 384586 h 5678276"/>
              <a:gd name="connsiteX6" fmla="*/ 2269864 w 4014514"/>
              <a:gd name="connsiteY6" fmla="*/ 459890 h 5678276"/>
              <a:gd name="connsiteX7" fmla="*/ 2388198 w 4014514"/>
              <a:gd name="connsiteY7" fmla="*/ 449132 h 5678276"/>
              <a:gd name="connsiteX8" fmla="*/ 2592593 w 4014514"/>
              <a:gd name="connsiteY8" fmla="*/ 266252 h 5678276"/>
              <a:gd name="connsiteX9" fmla="*/ 2786231 w 4014514"/>
              <a:gd name="connsiteY9" fmla="*/ 115645 h 5678276"/>
              <a:gd name="connsiteX10" fmla="*/ 3033657 w 4014514"/>
              <a:gd name="connsiteY10" fmla="*/ 158675 h 5678276"/>
              <a:gd name="connsiteX11" fmla="*/ 3216537 w 4014514"/>
              <a:gd name="connsiteY11" fmla="*/ 341555 h 5678276"/>
              <a:gd name="connsiteX12" fmla="*/ 3453205 w 4014514"/>
              <a:gd name="connsiteY12" fmla="*/ 535193 h 5678276"/>
              <a:gd name="connsiteX13" fmla="*/ 3711388 w 4014514"/>
              <a:gd name="connsiteY13" fmla="*/ 718073 h 5678276"/>
              <a:gd name="connsiteX14" fmla="*/ 3861996 w 4014514"/>
              <a:gd name="connsiteY14" fmla="*/ 814892 h 5678276"/>
              <a:gd name="connsiteX15" fmla="*/ 4012603 w 4014514"/>
              <a:gd name="connsiteY15" fmla="*/ 1008530 h 5678276"/>
              <a:gd name="connsiteX16" fmla="*/ 3937299 w 4014514"/>
              <a:gd name="connsiteY16" fmla="*/ 1137621 h 5678276"/>
              <a:gd name="connsiteX17" fmla="*/ 3797450 w 4014514"/>
              <a:gd name="connsiteY17" fmla="*/ 1406563 h 5678276"/>
              <a:gd name="connsiteX18" fmla="*/ 3668358 w 4014514"/>
              <a:gd name="connsiteY18" fmla="*/ 1664746 h 5678276"/>
              <a:gd name="connsiteX19" fmla="*/ 3474720 w 4014514"/>
              <a:gd name="connsiteY19" fmla="*/ 1901414 h 5678276"/>
              <a:gd name="connsiteX20" fmla="*/ 3324113 w 4014514"/>
              <a:gd name="connsiteY20" fmla="*/ 2073537 h 5678276"/>
              <a:gd name="connsiteX21" fmla="*/ 3151991 w 4014514"/>
              <a:gd name="connsiteY21" fmla="*/ 2299447 h 5678276"/>
              <a:gd name="connsiteX22" fmla="*/ 2979868 w 4014514"/>
              <a:gd name="connsiteY22" fmla="*/ 2579146 h 5678276"/>
              <a:gd name="connsiteX23" fmla="*/ 2926080 w 4014514"/>
              <a:gd name="connsiteY23" fmla="*/ 2718995 h 5678276"/>
              <a:gd name="connsiteX24" fmla="*/ 2829261 w 4014514"/>
              <a:gd name="connsiteY24" fmla="*/ 2944906 h 5678276"/>
              <a:gd name="connsiteX25" fmla="*/ 2786231 w 4014514"/>
              <a:gd name="connsiteY25" fmla="*/ 3192332 h 5678276"/>
              <a:gd name="connsiteX26" fmla="*/ 2775473 w 4014514"/>
              <a:gd name="connsiteY26" fmla="*/ 3504304 h 5678276"/>
              <a:gd name="connsiteX27" fmla="*/ 2840019 w 4014514"/>
              <a:gd name="connsiteY27" fmla="*/ 3859306 h 5678276"/>
              <a:gd name="connsiteX28" fmla="*/ 2883050 w 4014514"/>
              <a:gd name="connsiteY28" fmla="*/ 4160520 h 5678276"/>
              <a:gd name="connsiteX29" fmla="*/ 2936838 w 4014514"/>
              <a:gd name="connsiteY29" fmla="*/ 4580068 h 5678276"/>
              <a:gd name="connsiteX30" fmla="*/ 2904565 w 4014514"/>
              <a:gd name="connsiteY30" fmla="*/ 4924313 h 5678276"/>
              <a:gd name="connsiteX31" fmla="*/ 2840019 w 4014514"/>
              <a:gd name="connsiteY31" fmla="*/ 5074920 h 5678276"/>
              <a:gd name="connsiteX32" fmla="*/ 2786231 w 4014514"/>
              <a:gd name="connsiteY32" fmla="*/ 5365377 h 5678276"/>
              <a:gd name="connsiteX33" fmla="*/ 2732443 w 4014514"/>
              <a:gd name="connsiteY33" fmla="*/ 5515984 h 5678276"/>
              <a:gd name="connsiteX34" fmla="*/ 2710927 w 4014514"/>
              <a:gd name="connsiteY34" fmla="*/ 5591287 h 5678276"/>
              <a:gd name="connsiteX35" fmla="*/ 2496111 w 4014514"/>
              <a:gd name="connsiteY35" fmla="*/ 5678245 h 5678276"/>
              <a:gd name="connsiteX0" fmla="*/ 0 w 4014514"/>
              <a:gd name="connsiteY0" fmla="*/ 115645 h 5691545"/>
              <a:gd name="connsiteX1" fmla="*/ 365760 w 4014514"/>
              <a:gd name="connsiteY1" fmla="*/ 61857 h 5691545"/>
              <a:gd name="connsiteX2" fmla="*/ 849854 w 4014514"/>
              <a:gd name="connsiteY2" fmla="*/ 8068 h 5691545"/>
              <a:gd name="connsiteX3" fmla="*/ 1054250 w 4014514"/>
              <a:gd name="connsiteY3" fmla="*/ 18826 h 5691545"/>
              <a:gd name="connsiteX4" fmla="*/ 1355464 w 4014514"/>
              <a:gd name="connsiteY4" fmla="*/ 180191 h 5691545"/>
              <a:gd name="connsiteX5" fmla="*/ 1947134 w 4014514"/>
              <a:gd name="connsiteY5" fmla="*/ 384586 h 5691545"/>
              <a:gd name="connsiteX6" fmla="*/ 2269864 w 4014514"/>
              <a:gd name="connsiteY6" fmla="*/ 459890 h 5691545"/>
              <a:gd name="connsiteX7" fmla="*/ 2388198 w 4014514"/>
              <a:gd name="connsiteY7" fmla="*/ 449132 h 5691545"/>
              <a:gd name="connsiteX8" fmla="*/ 2592593 w 4014514"/>
              <a:gd name="connsiteY8" fmla="*/ 266252 h 5691545"/>
              <a:gd name="connsiteX9" fmla="*/ 2786231 w 4014514"/>
              <a:gd name="connsiteY9" fmla="*/ 115645 h 5691545"/>
              <a:gd name="connsiteX10" fmla="*/ 3033657 w 4014514"/>
              <a:gd name="connsiteY10" fmla="*/ 158675 h 5691545"/>
              <a:gd name="connsiteX11" fmla="*/ 3216537 w 4014514"/>
              <a:gd name="connsiteY11" fmla="*/ 341555 h 5691545"/>
              <a:gd name="connsiteX12" fmla="*/ 3453205 w 4014514"/>
              <a:gd name="connsiteY12" fmla="*/ 535193 h 5691545"/>
              <a:gd name="connsiteX13" fmla="*/ 3711388 w 4014514"/>
              <a:gd name="connsiteY13" fmla="*/ 718073 h 5691545"/>
              <a:gd name="connsiteX14" fmla="*/ 3861996 w 4014514"/>
              <a:gd name="connsiteY14" fmla="*/ 814892 h 5691545"/>
              <a:gd name="connsiteX15" fmla="*/ 4012603 w 4014514"/>
              <a:gd name="connsiteY15" fmla="*/ 1008530 h 5691545"/>
              <a:gd name="connsiteX16" fmla="*/ 3937299 w 4014514"/>
              <a:gd name="connsiteY16" fmla="*/ 1137621 h 5691545"/>
              <a:gd name="connsiteX17" fmla="*/ 3797450 w 4014514"/>
              <a:gd name="connsiteY17" fmla="*/ 1406563 h 5691545"/>
              <a:gd name="connsiteX18" fmla="*/ 3668358 w 4014514"/>
              <a:gd name="connsiteY18" fmla="*/ 1664746 h 5691545"/>
              <a:gd name="connsiteX19" fmla="*/ 3474720 w 4014514"/>
              <a:gd name="connsiteY19" fmla="*/ 1901414 h 5691545"/>
              <a:gd name="connsiteX20" fmla="*/ 3324113 w 4014514"/>
              <a:gd name="connsiteY20" fmla="*/ 2073537 h 5691545"/>
              <a:gd name="connsiteX21" fmla="*/ 3151991 w 4014514"/>
              <a:gd name="connsiteY21" fmla="*/ 2299447 h 5691545"/>
              <a:gd name="connsiteX22" fmla="*/ 2979868 w 4014514"/>
              <a:gd name="connsiteY22" fmla="*/ 2579146 h 5691545"/>
              <a:gd name="connsiteX23" fmla="*/ 2926080 w 4014514"/>
              <a:gd name="connsiteY23" fmla="*/ 2718995 h 5691545"/>
              <a:gd name="connsiteX24" fmla="*/ 2829261 w 4014514"/>
              <a:gd name="connsiteY24" fmla="*/ 2944906 h 5691545"/>
              <a:gd name="connsiteX25" fmla="*/ 2786231 w 4014514"/>
              <a:gd name="connsiteY25" fmla="*/ 3192332 h 5691545"/>
              <a:gd name="connsiteX26" fmla="*/ 2775473 w 4014514"/>
              <a:gd name="connsiteY26" fmla="*/ 3504304 h 5691545"/>
              <a:gd name="connsiteX27" fmla="*/ 2840019 w 4014514"/>
              <a:gd name="connsiteY27" fmla="*/ 3859306 h 5691545"/>
              <a:gd name="connsiteX28" fmla="*/ 2883050 w 4014514"/>
              <a:gd name="connsiteY28" fmla="*/ 4160520 h 5691545"/>
              <a:gd name="connsiteX29" fmla="*/ 2936838 w 4014514"/>
              <a:gd name="connsiteY29" fmla="*/ 4580068 h 5691545"/>
              <a:gd name="connsiteX30" fmla="*/ 2904565 w 4014514"/>
              <a:gd name="connsiteY30" fmla="*/ 4924313 h 5691545"/>
              <a:gd name="connsiteX31" fmla="*/ 2840019 w 4014514"/>
              <a:gd name="connsiteY31" fmla="*/ 5074920 h 5691545"/>
              <a:gd name="connsiteX32" fmla="*/ 2786231 w 4014514"/>
              <a:gd name="connsiteY32" fmla="*/ 5365377 h 5691545"/>
              <a:gd name="connsiteX33" fmla="*/ 2732443 w 4014514"/>
              <a:gd name="connsiteY33" fmla="*/ 5515984 h 5691545"/>
              <a:gd name="connsiteX34" fmla="*/ 2701402 w 4014514"/>
              <a:gd name="connsiteY34" fmla="*/ 5686537 h 5691545"/>
              <a:gd name="connsiteX35" fmla="*/ 2496111 w 4014514"/>
              <a:gd name="connsiteY35" fmla="*/ 5678245 h 5691545"/>
              <a:gd name="connsiteX0" fmla="*/ 0 w 4014514"/>
              <a:gd name="connsiteY0" fmla="*/ 115645 h 5691545"/>
              <a:gd name="connsiteX1" fmla="*/ 365760 w 4014514"/>
              <a:gd name="connsiteY1" fmla="*/ 61857 h 5691545"/>
              <a:gd name="connsiteX2" fmla="*/ 849854 w 4014514"/>
              <a:gd name="connsiteY2" fmla="*/ 8068 h 5691545"/>
              <a:gd name="connsiteX3" fmla="*/ 1054250 w 4014514"/>
              <a:gd name="connsiteY3" fmla="*/ 18826 h 5691545"/>
              <a:gd name="connsiteX4" fmla="*/ 1355464 w 4014514"/>
              <a:gd name="connsiteY4" fmla="*/ 180191 h 5691545"/>
              <a:gd name="connsiteX5" fmla="*/ 1947134 w 4014514"/>
              <a:gd name="connsiteY5" fmla="*/ 384586 h 5691545"/>
              <a:gd name="connsiteX6" fmla="*/ 2269864 w 4014514"/>
              <a:gd name="connsiteY6" fmla="*/ 459890 h 5691545"/>
              <a:gd name="connsiteX7" fmla="*/ 2388198 w 4014514"/>
              <a:gd name="connsiteY7" fmla="*/ 449132 h 5691545"/>
              <a:gd name="connsiteX8" fmla="*/ 2592593 w 4014514"/>
              <a:gd name="connsiteY8" fmla="*/ 266252 h 5691545"/>
              <a:gd name="connsiteX9" fmla="*/ 2786231 w 4014514"/>
              <a:gd name="connsiteY9" fmla="*/ 115645 h 5691545"/>
              <a:gd name="connsiteX10" fmla="*/ 3033657 w 4014514"/>
              <a:gd name="connsiteY10" fmla="*/ 158675 h 5691545"/>
              <a:gd name="connsiteX11" fmla="*/ 3216537 w 4014514"/>
              <a:gd name="connsiteY11" fmla="*/ 341555 h 5691545"/>
              <a:gd name="connsiteX12" fmla="*/ 3453205 w 4014514"/>
              <a:gd name="connsiteY12" fmla="*/ 535193 h 5691545"/>
              <a:gd name="connsiteX13" fmla="*/ 3711388 w 4014514"/>
              <a:gd name="connsiteY13" fmla="*/ 718073 h 5691545"/>
              <a:gd name="connsiteX14" fmla="*/ 3861996 w 4014514"/>
              <a:gd name="connsiteY14" fmla="*/ 814892 h 5691545"/>
              <a:gd name="connsiteX15" fmla="*/ 4012603 w 4014514"/>
              <a:gd name="connsiteY15" fmla="*/ 1008530 h 5691545"/>
              <a:gd name="connsiteX16" fmla="*/ 3937299 w 4014514"/>
              <a:gd name="connsiteY16" fmla="*/ 1137621 h 5691545"/>
              <a:gd name="connsiteX17" fmla="*/ 3797450 w 4014514"/>
              <a:gd name="connsiteY17" fmla="*/ 1406563 h 5691545"/>
              <a:gd name="connsiteX18" fmla="*/ 3668358 w 4014514"/>
              <a:gd name="connsiteY18" fmla="*/ 1664746 h 5691545"/>
              <a:gd name="connsiteX19" fmla="*/ 3474720 w 4014514"/>
              <a:gd name="connsiteY19" fmla="*/ 1901414 h 5691545"/>
              <a:gd name="connsiteX20" fmla="*/ 3324113 w 4014514"/>
              <a:gd name="connsiteY20" fmla="*/ 2073537 h 5691545"/>
              <a:gd name="connsiteX21" fmla="*/ 3151991 w 4014514"/>
              <a:gd name="connsiteY21" fmla="*/ 2299447 h 5691545"/>
              <a:gd name="connsiteX22" fmla="*/ 2979868 w 4014514"/>
              <a:gd name="connsiteY22" fmla="*/ 2579146 h 5691545"/>
              <a:gd name="connsiteX23" fmla="*/ 2926080 w 4014514"/>
              <a:gd name="connsiteY23" fmla="*/ 2718995 h 5691545"/>
              <a:gd name="connsiteX24" fmla="*/ 2829261 w 4014514"/>
              <a:gd name="connsiteY24" fmla="*/ 2944906 h 5691545"/>
              <a:gd name="connsiteX25" fmla="*/ 2786231 w 4014514"/>
              <a:gd name="connsiteY25" fmla="*/ 3192332 h 5691545"/>
              <a:gd name="connsiteX26" fmla="*/ 2775473 w 4014514"/>
              <a:gd name="connsiteY26" fmla="*/ 3504304 h 5691545"/>
              <a:gd name="connsiteX27" fmla="*/ 2840019 w 4014514"/>
              <a:gd name="connsiteY27" fmla="*/ 3859306 h 5691545"/>
              <a:gd name="connsiteX28" fmla="*/ 2883050 w 4014514"/>
              <a:gd name="connsiteY28" fmla="*/ 4160520 h 5691545"/>
              <a:gd name="connsiteX29" fmla="*/ 2936838 w 4014514"/>
              <a:gd name="connsiteY29" fmla="*/ 4580068 h 5691545"/>
              <a:gd name="connsiteX30" fmla="*/ 2904565 w 4014514"/>
              <a:gd name="connsiteY30" fmla="*/ 4924313 h 5691545"/>
              <a:gd name="connsiteX31" fmla="*/ 2859069 w 4014514"/>
              <a:gd name="connsiteY31" fmla="*/ 5074920 h 5691545"/>
              <a:gd name="connsiteX32" fmla="*/ 2786231 w 4014514"/>
              <a:gd name="connsiteY32" fmla="*/ 5365377 h 5691545"/>
              <a:gd name="connsiteX33" fmla="*/ 2732443 w 4014514"/>
              <a:gd name="connsiteY33" fmla="*/ 5515984 h 5691545"/>
              <a:gd name="connsiteX34" fmla="*/ 2701402 w 4014514"/>
              <a:gd name="connsiteY34" fmla="*/ 5686537 h 5691545"/>
              <a:gd name="connsiteX35" fmla="*/ 2496111 w 4014514"/>
              <a:gd name="connsiteY35" fmla="*/ 5678245 h 569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014514" h="5691545">
                <a:moveTo>
                  <a:pt x="0" y="115645"/>
                </a:moveTo>
                <a:cubicBezTo>
                  <a:pt x="121920" y="97716"/>
                  <a:pt x="224118" y="79786"/>
                  <a:pt x="365760" y="61857"/>
                </a:cubicBezTo>
                <a:cubicBezTo>
                  <a:pt x="507402" y="43927"/>
                  <a:pt x="735106" y="15240"/>
                  <a:pt x="849854" y="8068"/>
                </a:cubicBezTo>
                <a:cubicBezTo>
                  <a:pt x="964602" y="896"/>
                  <a:pt x="969982" y="-9861"/>
                  <a:pt x="1054250" y="18826"/>
                </a:cubicBezTo>
                <a:cubicBezTo>
                  <a:pt x="1138518" y="47513"/>
                  <a:pt x="1206650" y="119231"/>
                  <a:pt x="1355464" y="180191"/>
                </a:cubicBezTo>
                <a:cubicBezTo>
                  <a:pt x="1504278" y="241151"/>
                  <a:pt x="1794734" y="337970"/>
                  <a:pt x="1947134" y="384586"/>
                </a:cubicBezTo>
                <a:cubicBezTo>
                  <a:pt x="2099534" y="431203"/>
                  <a:pt x="2196353" y="449132"/>
                  <a:pt x="2269864" y="459890"/>
                </a:cubicBezTo>
                <a:cubicBezTo>
                  <a:pt x="2343375" y="470648"/>
                  <a:pt x="2334410" y="481405"/>
                  <a:pt x="2388198" y="449132"/>
                </a:cubicBezTo>
                <a:cubicBezTo>
                  <a:pt x="2441986" y="416859"/>
                  <a:pt x="2526254" y="321833"/>
                  <a:pt x="2592593" y="266252"/>
                </a:cubicBezTo>
                <a:cubicBezTo>
                  <a:pt x="2658932" y="210671"/>
                  <a:pt x="2712720" y="133574"/>
                  <a:pt x="2786231" y="115645"/>
                </a:cubicBezTo>
                <a:cubicBezTo>
                  <a:pt x="2859742" y="97716"/>
                  <a:pt x="2961939" y="121023"/>
                  <a:pt x="3033657" y="158675"/>
                </a:cubicBezTo>
                <a:cubicBezTo>
                  <a:pt x="3105375" y="196327"/>
                  <a:pt x="3146612" y="278802"/>
                  <a:pt x="3216537" y="341555"/>
                </a:cubicBezTo>
                <a:cubicBezTo>
                  <a:pt x="3286462" y="404308"/>
                  <a:pt x="3370730" y="472440"/>
                  <a:pt x="3453205" y="535193"/>
                </a:cubicBezTo>
                <a:cubicBezTo>
                  <a:pt x="3535680" y="597946"/>
                  <a:pt x="3643256" y="671457"/>
                  <a:pt x="3711388" y="718073"/>
                </a:cubicBezTo>
                <a:cubicBezTo>
                  <a:pt x="3779520" y="764689"/>
                  <a:pt x="3811794" y="766483"/>
                  <a:pt x="3861996" y="814892"/>
                </a:cubicBezTo>
                <a:cubicBezTo>
                  <a:pt x="3912198" y="863301"/>
                  <a:pt x="4000053" y="954742"/>
                  <a:pt x="4012603" y="1008530"/>
                </a:cubicBezTo>
                <a:cubicBezTo>
                  <a:pt x="4025153" y="1062318"/>
                  <a:pt x="3973158" y="1071282"/>
                  <a:pt x="3937299" y="1137621"/>
                </a:cubicBezTo>
                <a:cubicBezTo>
                  <a:pt x="3901440" y="1203960"/>
                  <a:pt x="3842273" y="1318709"/>
                  <a:pt x="3797450" y="1406563"/>
                </a:cubicBezTo>
                <a:cubicBezTo>
                  <a:pt x="3752627" y="1494417"/>
                  <a:pt x="3722146" y="1582271"/>
                  <a:pt x="3668358" y="1664746"/>
                </a:cubicBezTo>
                <a:cubicBezTo>
                  <a:pt x="3614570" y="1747221"/>
                  <a:pt x="3532094" y="1833282"/>
                  <a:pt x="3474720" y="1901414"/>
                </a:cubicBezTo>
                <a:cubicBezTo>
                  <a:pt x="3417346" y="1969546"/>
                  <a:pt x="3377901" y="2007198"/>
                  <a:pt x="3324113" y="2073537"/>
                </a:cubicBezTo>
                <a:cubicBezTo>
                  <a:pt x="3270325" y="2139876"/>
                  <a:pt x="3209365" y="2215179"/>
                  <a:pt x="3151991" y="2299447"/>
                </a:cubicBezTo>
                <a:cubicBezTo>
                  <a:pt x="3094617" y="2383715"/>
                  <a:pt x="3017520" y="2509221"/>
                  <a:pt x="2979868" y="2579146"/>
                </a:cubicBezTo>
                <a:cubicBezTo>
                  <a:pt x="2942216" y="2649071"/>
                  <a:pt x="2951181" y="2658035"/>
                  <a:pt x="2926080" y="2718995"/>
                </a:cubicBezTo>
                <a:cubicBezTo>
                  <a:pt x="2900979" y="2779955"/>
                  <a:pt x="2852569" y="2866017"/>
                  <a:pt x="2829261" y="2944906"/>
                </a:cubicBezTo>
                <a:cubicBezTo>
                  <a:pt x="2805953" y="3023795"/>
                  <a:pt x="2795196" y="3099099"/>
                  <a:pt x="2786231" y="3192332"/>
                </a:cubicBezTo>
                <a:cubicBezTo>
                  <a:pt x="2777266" y="3285565"/>
                  <a:pt x="2766508" y="3393142"/>
                  <a:pt x="2775473" y="3504304"/>
                </a:cubicBezTo>
                <a:cubicBezTo>
                  <a:pt x="2784438" y="3615466"/>
                  <a:pt x="2822090" y="3749937"/>
                  <a:pt x="2840019" y="3859306"/>
                </a:cubicBezTo>
                <a:cubicBezTo>
                  <a:pt x="2857949" y="3968675"/>
                  <a:pt x="2866914" y="4040393"/>
                  <a:pt x="2883050" y="4160520"/>
                </a:cubicBezTo>
                <a:cubicBezTo>
                  <a:pt x="2899186" y="4280647"/>
                  <a:pt x="2933252" y="4452769"/>
                  <a:pt x="2936838" y="4580068"/>
                </a:cubicBezTo>
                <a:cubicBezTo>
                  <a:pt x="2940424" y="4707367"/>
                  <a:pt x="2917526" y="4841838"/>
                  <a:pt x="2904565" y="4924313"/>
                </a:cubicBezTo>
                <a:cubicBezTo>
                  <a:pt x="2891604" y="5006788"/>
                  <a:pt x="2878791" y="5001409"/>
                  <a:pt x="2859069" y="5074920"/>
                </a:cubicBezTo>
                <a:cubicBezTo>
                  <a:pt x="2839347" y="5148431"/>
                  <a:pt x="2807335" y="5291866"/>
                  <a:pt x="2786231" y="5365377"/>
                </a:cubicBezTo>
                <a:cubicBezTo>
                  <a:pt x="2765127" y="5438888"/>
                  <a:pt x="2746581" y="5462457"/>
                  <a:pt x="2732443" y="5515984"/>
                </a:cubicBezTo>
                <a:cubicBezTo>
                  <a:pt x="2718305" y="5569511"/>
                  <a:pt x="2726503" y="5672193"/>
                  <a:pt x="2701402" y="5686537"/>
                </a:cubicBezTo>
                <a:cubicBezTo>
                  <a:pt x="2676301" y="5700881"/>
                  <a:pt x="2548106" y="5680038"/>
                  <a:pt x="2496111" y="5678245"/>
                </a:cubicBezTo>
              </a:path>
            </a:pathLst>
          </a:custGeom>
          <a:noFill/>
          <a:ln w="603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25B709-1B69-D37B-4FA8-D47CED026A51}"/>
              </a:ext>
            </a:extLst>
          </p:cNvPr>
          <p:cNvCxnSpPr>
            <a:cxnSpLocks/>
            <a:endCxn id="11" idx="35"/>
          </p:cNvCxnSpPr>
          <p:nvPr/>
        </p:nvCxnSpPr>
        <p:spPr>
          <a:xfrm flipV="1">
            <a:off x="3096894" y="6579123"/>
            <a:ext cx="2861962" cy="27766"/>
          </a:xfrm>
          <a:prstGeom prst="line">
            <a:avLst/>
          </a:prstGeom>
          <a:noFill/>
          <a:ln w="603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2B55DB-127E-3300-18FD-A96C5B5D8075}"/>
              </a:ext>
            </a:extLst>
          </p:cNvPr>
          <p:cNvCxnSpPr>
            <a:cxnSpLocks/>
          </p:cNvCxnSpPr>
          <p:nvPr/>
        </p:nvCxnSpPr>
        <p:spPr>
          <a:xfrm flipH="1" flipV="1">
            <a:off x="1456624" y="6649421"/>
            <a:ext cx="953089" cy="4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7859718-AC95-883F-D675-1DC4BC325913}"/>
              </a:ext>
            </a:extLst>
          </p:cNvPr>
          <p:cNvSpPr/>
          <p:nvPr/>
        </p:nvSpPr>
        <p:spPr>
          <a:xfrm>
            <a:off x="1831355" y="5869652"/>
            <a:ext cx="1110070" cy="512717"/>
          </a:xfrm>
          <a:custGeom>
            <a:avLst/>
            <a:gdLst>
              <a:gd name="connsiteX0" fmla="*/ 0 w 1195052"/>
              <a:gd name="connsiteY0" fmla="*/ 551246 h 552441"/>
              <a:gd name="connsiteX1" fmla="*/ 86061 w 1195052"/>
              <a:gd name="connsiteY1" fmla="*/ 540488 h 552441"/>
              <a:gd name="connsiteX2" fmla="*/ 398033 w 1195052"/>
              <a:gd name="connsiteY2" fmla="*/ 465184 h 552441"/>
              <a:gd name="connsiteX3" fmla="*/ 591671 w 1195052"/>
              <a:gd name="connsiteY3" fmla="*/ 422154 h 552441"/>
              <a:gd name="connsiteX4" fmla="*/ 742278 w 1195052"/>
              <a:gd name="connsiteY4" fmla="*/ 346850 h 552441"/>
              <a:gd name="connsiteX5" fmla="*/ 957431 w 1195052"/>
              <a:gd name="connsiteY5" fmla="*/ 325335 h 552441"/>
              <a:gd name="connsiteX6" fmla="*/ 1086522 w 1195052"/>
              <a:gd name="connsiteY6" fmla="*/ 282304 h 552441"/>
              <a:gd name="connsiteX7" fmla="*/ 1151068 w 1195052"/>
              <a:gd name="connsiteY7" fmla="*/ 153213 h 552441"/>
              <a:gd name="connsiteX8" fmla="*/ 1183341 w 1195052"/>
              <a:gd name="connsiteY8" fmla="*/ 56394 h 552441"/>
              <a:gd name="connsiteX9" fmla="*/ 1194099 w 1195052"/>
              <a:gd name="connsiteY9" fmla="*/ 2606 h 552441"/>
              <a:gd name="connsiteX10" fmla="*/ 1161826 w 1195052"/>
              <a:gd name="connsiteY10" fmla="*/ 13363 h 55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052" h="552441">
                <a:moveTo>
                  <a:pt x="0" y="551246"/>
                </a:moveTo>
                <a:cubicBezTo>
                  <a:pt x="9861" y="553039"/>
                  <a:pt x="19722" y="554832"/>
                  <a:pt x="86061" y="540488"/>
                </a:cubicBezTo>
                <a:cubicBezTo>
                  <a:pt x="152400" y="526144"/>
                  <a:pt x="313765" y="484906"/>
                  <a:pt x="398033" y="465184"/>
                </a:cubicBezTo>
                <a:cubicBezTo>
                  <a:pt x="482301" y="445462"/>
                  <a:pt x="534297" y="441876"/>
                  <a:pt x="591671" y="422154"/>
                </a:cubicBezTo>
                <a:cubicBezTo>
                  <a:pt x="649045" y="402432"/>
                  <a:pt x="681318" y="362986"/>
                  <a:pt x="742278" y="346850"/>
                </a:cubicBezTo>
                <a:cubicBezTo>
                  <a:pt x="803238" y="330713"/>
                  <a:pt x="900057" y="336093"/>
                  <a:pt x="957431" y="325335"/>
                </a:cubicBezTo>
                <a:cubicBezTo>
                  <a:pt x="1014805" y="314577"/>
                  <a:pt x="1054249" y="310991"/>
                  <a:pt x="1086522" y="282304"/>
                </a:cubicBezTo>
                <a:cubicBezTo>
                  <a:pt x="1118795" y="253617"/>
                  <a:pt x="1134932" y="190865"/>
                  <a:pt x="1151068" y="153213"/>
                </a:cubicBezTo>
                <a:cubicBezTo>
                  <a:pt x="1167204" y="115561"/>
                  <a:pt x="1176169" y="81495"/>
                  <a:pt x="1183341" y="56394"/>
                </a:cubicBezTo>
                <a:cubicBezTo>
                  <a:pt x="1190513" y="31293"/>
                  <a:pt x="1197685" y="9778"/>
                  <a:pt x="1194099" y="2606"/>
                </a:cubicBezTo>
                <a:cubicBezTo>
                  <a:pt x="1190513" y="-4566"/>
                  <a:pt x="1176169" y="4398"/>
                  <a:pt x="1161826" y="13363"/>
                </a:cubicBezTo>
              </a:path>
            </a:pathLst>
          </a:custGeom>
          <a:noFill/>
          <a:ln w="603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C2E1AFD-3CF3-2485-F70E-BFF4D550B737}"/>
              </a:ext>
            </a:extLst>
          </p:cNvPr>
          <p:cNvSpPr/>
          <p:nvPr/>
        </p:nvSpPr>
        <p:spPr>
          <a:xfrm>
            <a:off x="2060802" y="5837612"/>
            <a:ext cx="1001818" cy="582465"/>
          </a:xfrm>
          <a:custGeom>
            <a:avLst/>
            <a:gdLst>
              <a:gd name="connsiteX0" fmla="*/ 0 w 1195052"/>
              <a:gd name="connsiteY0" fmla="*/ 551246 h 552441"/>
              <a:gd name="connsiteX1" fmla="*/ 86061 w 1195052"/>
              <a:gd name="connsiteY1" fmla="*/ 540488 h 552441"/>
              <a:gd name="connsiteX2" fmla="*/ 398033 w 1195052"/>
              <a:gd name="connsiteY2" fmla="*/ 465184 h 552441"/>
              <a:gd name="connsiteX3" fmla="*/ 591671 w 1195052"/>
              <a:gd name="connsiteY3" fmla="*/ 422154 h 552441"/>
              <a:gd name="connsiteX4" fmla="*/ 742278 w 1195052"/>
              <a:gd name="connsiteY4" fmla="*/ 346850 h 552441"/>
              <a:gd name="connsiteX5" fmla="*/ 957431 w 1195052"/>
              <a:gd name="connsiteY5" fmla="*/ 325335 h 552441"/>
              <a:gd name="connsiteX6" fmla="*/ 1086522 w 1195052"/>
              <a:gd name="connsiteY6" fmla="*/ 282304 h 552441"/>
              <a:gd name="connsiteX7" fmla="*/ 1151068 w 1195052"/>
              <a:gd name="connsiteY7" fmla="*/ 153213 h 552441"/>
              <a:gd name="connsiteX8" fmla="*/ 1183341 w 1195052"/>
              <a:gd name="connsiteY8" fmla="*/ 56394 h 552441"/>
              <a:gd name="connsiteX9" fmla="*/ 1194099 w 1195052"/>
              <a:gd name="connsiteY9" fmla="*/ 2606 h 552441"/>
              <a:gd name="connsiteX10" fmla="*/ 1161826 w 1195052"/>
              <a:gd name="connsiteY10" fmla="*/ 13363 h 552441"/>
              <a:gd name="connsiteX0" fmla="*/ 0 w 1108991"/>
              <a:gd name="connsiteY0" fmla="*/ 540488 h 540488"/>
              <a:gd name="connsiteX1" fmla="*/ 311972 w 1108991"/>
              <a:gd name="connsiteY1" fmla="*/ 465184 h 540488"/>
              <a:gd name="connsiteX2" fmla="*/ 505610 w 1108991"/>
              <a:gd name="connsiteY2" fmla="*/ 422154 h 540488"/>
              <a:gd name="connsiteX3" fmla="*/ 656217 w 1108991"/>
              <a:gd name="connsiteY3" fmla="*/ 346850 h 540488"/>
              <a:gd name="connsiteX4" fmla="*/ 871370 w 1108991"/>
              <a:gd name="connsiteY4" fmla="*/ 325335 h 540488"/>
              <a:gd name="connsiteX5" fmla="*/ 1000461 w 1108991"/>
              <a:gd name="connsiteY5" fmla="*/ 282304 h 540488"/>
              <a:gd name="connsiteX6" fmla="*/ 1065007 w 1108991"/>
              <a:gd name="connsiteY6" fmla="*/ 153213 h 540488"/>
              <a:gd name="connsiteX7" fmla="*/ 1097280 w 1108991"/>
              <a:gd name="connsiteY7" fmla="*/ 56394 h 540488"/>
              <a:gd name="connsiteX8" fmla="*/ 1108038 w 1108991"/>
              <a:gd name="connsiteY8" fmla="*/ 2606 h 540488"/>
              <a:gd name="connsiteX9" fmla="*/ 1075765 w 1108991"/>
              <a:gd name="connsiteY9" fmla="*/ 13363 h 540488"/>
              <a:gd name="connsiteX0" fmla="*/ 0 w 797019"/>
              <a:gd name="connsiteY0" fmla="*/ 465184 h 465184"/>
              <a:gd name="connsiteX1" fmla="*/ 193638 w 797019"/>
              <a:gd name="connsiteY1" fmla="*/ 422154 h 465184"/>
              <a:gd name="connsiteX2" fmla="*/ 344245 w 797019"/>
              <a:gd name="connsiteY2" fmla="*/ 346850 h 465184"/>
              <a:gd name="connsiteX3" fmla="*/ 559398 w 797019"/>
              <a:gd name="connsiteY3" fmla="*/ 325335 h 465184"/>
              <a:gd name="connsiteX4" fmla="*/ 688489 w 797019"/>
              <a:gd name="connsiteY4" fmla="*/ 282304 h 465184"/>
              <a:gd name="connsiteX5" fmla="*/ 753035 w 797019"/>
              <a:gd name="connsiteY5" fmla="*/ 153213 h 465184"/>
              <a:gd name="connsiteX6" fmla="*/ 785308 w 797019"/>
              <a:gd name="connsiteY6" fmla="*/ 56394 h 465184"/>
              <a:gd name="connsiteX7" fmla="*/ 796066 w 797019"/>
              <a:gd name="connsiteY7" fmla="*/ 2606 h 465184"/>
              <a:gd name="connsiteX8" fmla="*/ 763793 w 797019"/>
              <a:gd name="connsiteY8" fmla="*/ 13363 h 4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7019" h="465184">
                <a:moveTo>
                  <a:pt x="0" y="465184"/>
                </a:moveTo>
                <a:cubicBezTo>
                  <a:pt x="84268" y="445462"/>
                  <a:pt x="136264" y="441876"/>
                  <a:pt x="193638" y="422154"/>
                </a:cubicBezTo>
                <a:cubicBezTo>
                  <a:pt x="251012" y="402432"/>
                  <a:pt x="283285" y="362986"/>
                  <a:pt x="344245" y="346850"/>
                </a:cubicBezTo>
                <a:cubicBezTo>
                  <a:pt x="405205" y="330713"/>
                  <a:pt x="502024" y="336093"/>
                  <a:pt x="559398" y="325335"/>
                </a:cubicBezTo>
                <a:cubicBezTo>
                  <a:pt x="616772" y="314577"/>
                  <a:pt x="656216" y="310991"/>
                  <a:pt x="688489" y="282304"/>
                </a:cubicBezTo>
                <a:cubicBezTo>
                  <a:pt x="720762" y="253617"/>
                  <a:pt x="736899" y="190865"/>
                  <a:pt x="753035" y="153213"/>
                </a:cubicBezTo>
                <a:cubicBezTo>
                  <a:pt x="769171" y="115561"/>
                  <a:pt x="778136" y="81495"/>
                  <a:pt x="785308" y="56394"/>
                </a:cubicBezTo>
                <a:cubicBezTo>
                  <a:pt x="792480" y="31293"/>
                  <a:pt x="799652" y="9778"/>
                  <a:pt x="796066" y="2606"/>
                </a:cubicBezTo>
                <a:cubicBezTo>
                  <a:pt x="792480" y="-4566"/>
                  <a:pt x="778136" y="4398"/>
                  <a:pt x="763793" y="13363"/>
                </a:cubicBezTo>
              </a:path>
            </a:pathLst>
          </a:custGeom>
          <a:noFill/>
          <a:ln w="6032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C673F15-4C04-B5C5-0CF1-17BB976B6B2A}"/>
              </a:ext>
            </a:extLst>
          </p:cNvPr>
          <p:cNvSpPr/>
          <p:nvPr/>
        </p:nvSpPr>
        <p:spPr>
          <a:xfrm>
            <a:off x="3549519" y="1176414"/>
            <a:ext cx="3743701" cy="5333104"/>
          </a:xfrm>
          <a:custGeom>
            <a:avLst/>
            <a:gdLst>
              <a:gd name="connsiteX0" fmla="*/ 0 w 4014514"/>
              <a:gd name="connsiteY0" fmla="*/ 115645 h 5603240"/>
              <a:gd name="connsiteX1" fmla="*/ 365760 w 4014514"/>
              <a:gd name="connsiteY1" fmla="*/ 61857 h 5603240"/>
              <a:gd name="connsiteX2" fmla="*/ 849854 w 4014514"/>
              <a:gd name="connsiteY2" fmla="*/ 8068 h 5603240"/>
              <a:gd name="connsiteX3" fmla="*/ 1054250 w 4014514"/>
              <a:gd name="connsiteY3" fmla="*/ 18826 h 5603240"/>
              <a:gd name="connsiteX4" fmla="*/ 1355464 w 4014514"/>
              <a:gd name="connsiteY4" fmla="*/ 180191 h 5603240"/>
              <a:gd name="connsiteX5" fmla="*/ 1947134 w 4014514"/>
              <a:gd name="connsiteY5" fmla="*/ 384586 h 5603240"/>
              <a:gd name="connsiteX6" fmla="*/ 2269864 w 4014514"/>
              <a:gd name="connsiteY6" fmla="*/ 459890 h 5603240"/>
              <a:gd name="connsiteX7" fmla="*/ 2388198 w 4014514"/>
              <a:gd name="connsiteY7" fmla="*/ 449132 h 5603240"/>
              <a:gd name="connsiteX8" fmla="*/ 2592593 w 4014514"/>
              <a:gd name="connsiteY8" fmla="*/ 266252 h 5603240"/>
              <a:gd name="connsiteX9" fmla="*/ 2786231 w 4014514"/>
              <a:gd name="connsiteY9" fmla="*/ 115645 h 5603240"/>
              <a:gd name="connsiteX10" fmla="*/ 3033657 w 4014514"/>
              <a:gd name="connsiteY10" fmla="*/ 158675 h 5603240"/>
              <a:gd name="connsiteX11" fmla="*/ 3216537 w 4014514"/>
              <a:gd name="connsiteY11" fmla="*/ 341555 h 5603240"/>
              <a:gd name="connsiteX12" fmla="*/ 3453205 w 4014514"/>
              <a:gd name="connsiteY12" fmla="*/ 535193 h 5603240"/>
              <a:gd name="connsiteX13" fmla="*/ 3711388 w 4014514"/>
              <a:gd name="connsiteY13" fmla="*/ 718073 h 5603240"/>
              <a:gd name="connsiteX14" fmla="*/ 3861996 w 4014514"/>
              <a:gd name="connsiteY14" fmla="*/ 814892 h 5603240"/>
              <a:gd name="connsiteX15" fmla="*/ 4012603 w 4014514"/>
              <a:gd name="connsiteY15" fmla="*/ 1008530 h 5603240"/>
              <a:gd name="connsiteX16" fmla="*/ 3937299 w 4014514"/>
              <a:gd name="connsiteY16" fmla="*/ 1137621 h 5603240"/>
              <a:gd name="connsiteX17" fmla="*/ 3797450 w 4014514"/>
              <a:gd name="connsiteY17" fmla="*/ 1406563 h 5603240"/>
              <a:gd name="connsiteX18" fmla="*/ 3668358 w 4014514"/>
              <a:gd name="connsiteY18" fmla="*/ 1664746 h 5603240"/>
              <a:gd name="connsiteX19" fmla="*/ 3474720 w 4014514"/>
              <a:gd name="connsiteY19" fmla="*/ 1901414 h 5603240"/>
              <a:gd name="connsiteX20" fmla="*/ 3324113 w 4014514"/>
              <a:gd name="connsiteY20" fmla="*/ 2073537 h 5603240"/>
              <a:gd name="connsiteX21" fmla="*/ 3151991 w 4014514"/>
              <a:gd name="connsiteY21" fmla="*/ 2299447 h 5603240"/>
              <a:gd name="connsiteX22" fmla="*/ 2979868 w 4014514"/>
              <a:gd name="connsiteY22" fmla="*/ 2579146 h 5603240"/>
              <a:gd name="connsiteX23" fmla="*/ 2926080 w 4014514"/>
              <a:gd name="connsiteY23" fmla="*/ 2718995 h 5603240"/>
              <a:gd name="connsiteX24" fmla="*/ 2829261 w 4014514"/>
              <a:gd name="connsiteY24" fmla="*/ 2944906 h 5603240"/>
              <a:gd name="connsiteX25" fmla="*/ 2786231 w 4014514"/>
              <a:gd name="connsiteY25" fmla="*/ 3192332 h 5603240"/>
              <a:gd name="connsiteX26" fmla="*/ 2775473 w 4014514"/>
              <a:gd name="connsiteY26" fmla="*/ 3504304 h 5603240"/>
              <a:gd name="connsiteX27" fmla="*/ 2840019 w 4014514"/>
              <a:gd name="connsiteY27" fmla="*/ 3859306 h 5603240"/>
              <a:gd name="connsiteX28" fmla="*/ 2883050 w 4014514"/>
              <a:gd name="connsiteY28" fmla="*/ 4160520 h 5603240"/>
              <a:gd name="connsiteX29" fmla="*/ 2936838 w 4014514"/>
              <a:gd name="connsiteY29" fmla="*/ 4580068 h 5603240"/>
              <a:gd name="connsiteX30" fmla="*/ 2904565 w 4014514"/>
              <a:gd name="connsiteY30" fmla="*/ 4924313 h 5603240"/>
              <a:gd name="connsiteX31" fmla="*/ 2840019 w 4014514"/>
              <a:gd name="connsiteY31" fmla="*/ 5074920 h 5603240"/>
              <a:gd name="connsiteX32" fmla="*/ 2786231 w 4014514"/>
              <a:gd name="connsiteY32" fmla="*/ 5365377 h 5603240"/>
              <a:gd name="connsiteX33" fmla="*/ 2732443 w 4014514"/>
              <a:gd name="connsiteY33" fmla="*/ 5515984 h 5603240"/>
              <a:gd name="connsiteX34" fmla="*/ 2710927 w 4014514"/>
              <a:gd name="connsiteY34" fmla="*/ 5591287 h 5603240"/>
              <a:gd name="connsiteX35" fmla="*/ 2581836 w 4014514"/>
              <a:gd name="connsiteY35" fmla="*/ 5602045 h 5603240"/>
              <a:gd name="connsiteX0" fmla="*/ 0 w 3937506"/>
              <a:gd name="connsiteY0" fmla="*/ 115645 h 5603240"/>
              <a:gd name="connsiteX1" fmla="*/ 365760 w 3937506"/>
              <a:gd name="connsiteY1" fmla="*/ 61857 h 5603240"/>
              <a:gd name="connsiteX2" fmla="*/ 849854 w 3937506"/>
              <a:gd name="connsiteY2" fmla="*/ 8068 h 5603240"/>
              <a:gd name="connsiteX3" fmla="*/ 1054250 w 3937506"/>
              <a:gd name="connsiteY3" fmla="*/ 18826 h 5603240"/>
              <a:gd name="connsiteX4" fmla="*/ 1355464 w 3937506"/>
              <a:gd name="connsiteY4" fmla="*/ 180191 h 5603240"/>
              <a:gd name="connsiteX5" fmla="*/ 1947134 w 3937506"/>
              <a:gd name="connsiteY5" fmla="*/ 384586 h 5603240"/>
              <a:gd name="connsiteX6" fmla="*/ 2269864 w 3937506"/>
              <a:gd name="connsiteY6" fmla="*/ 459890 h 5603240"/>
              <a:gd name="connsiteX7" fmla="*/ 2388198 w 3937506"/>
              <a:gd name="connsiteY7" fmla="*/ 449132 h 5603240"/>
              <a:gd name="connsiteX8" fmla="*/ 2592593 w 3937506"/>
              <a:gd name="connsiteY8" fmla="*/ 266252 h 5603240"/>
              <a:gd name="connsiteX9" fmla="*/ 2786231 w 3937506"/>
              <a:gd name="connsiteY9" fmla="*/ 115645 h 5603240"/>
              <a:gd name="connsiteX10" fmla="*/ 3033657 w 3937506"/>
              <a:gd name="connsiteY10" fmla="*/ 158675 h 5603240"/>
              <a:gd name="connsiteX11" fmla="*/ 3216537 w 3937506"/>
              <a:gd name="connsiteY11" fmla="*/ 341555 h 5603240"/>
              <a:gd name="connsiteX12" fmla="*/ 3453205 w 3937506"/>
              <a:gd name="connsiteY12" fmla="*/ 535193 h 5603240"/>
              <a:gd name="connsiteX13" fmla="*/ 3711388 w 3937506"/>
              <a:gd name="connsiteY13" fmla="*/ 718073 h 5603240"/>
              <a:gd name="connsiteX14" fmla="*/ 3861996 w 3937506"/>
              <a:gd name="connsiteY14" fmla="*/ 814892 h 5603240"/>
              <a:gd name="connsiteX15" fmla="*/ 3765177 w 3937506"/>
              <a:gd name="connsiteY15" fmla="*/ 954742 h 5603240"/>
              <a:gd name="connsiteX16" fmla="*/ 3937299 w 3937506"/>
              <a:gd name="connsiteY16" fmla="*/ 1137621 h 5603240"/>
              <a:gd name="connsiteX17" fmla="*/ 3797450 w 3937506"/>
              <a:gd name="connsiteY17" fmla="*/ 1406563 h 5603240"/>
              <a:gd name="connsiteX18" fmla="*/ 3668358 w 3937506"/>
              <a:gd name="connsiteY18" fmla="*/ 1664746 h 5603240"/>
              <a:gd name="connsiteX19" fmla="*/ 3474720 w 3937506"/>
              <a:gd name="connsiteY19" fmla="*/ 1901414 h 5603240"/>
              <a:gd name="connsiteX20" fmla="*/ 3324113 w 3937506"/>
              <a:gd name="connsiteY20" fmla="*/ 2073537 h 5603240"/>
              <a:gd name="connsiteX21" fmla="*/ 3151991 w 3937506"/>
              <a:gd name="connsiteY21" fmla="*/ 2299447 h 5603240"/>
              <a:gd name="connsiteX22" fmla="*/ 2979868 w 3937506"/>
              <a:gd name="connsiteY22" fmla="*/ 2579146 h 5603240"/>
              <a:gd name="connsiteX23" fmla="*/ 2926080 w 3937506"/>
              <a:gd name="connsiteY23" fmla="*/ 2718995 h 5603240"/>
              <a:gd name="connsiteX24" fmla="*/ 2829261 w 3937506"/>
              <a:gd name="connsiteY24" fmla="*/ 2944906 h 5603240"/>
              <a:gd name="connsiteX25" fmla="*/ 2786231 w 3937506"/>
              <a:gd name="connsiteY25" fmla="*/ 3192332 h 5603240"/>
              <a:gd name="connsiteX26" fmla="*/ 2775473 w 3937506"/>
              <a:gd name="connsiteY26" fmla="*/ 3504304 h 5603240"/>
              <a:gd name="connsiteX27" fmla="*/ 2840019 w 3937506"/>
              <a:gd name="connsiteY27" fmla="*/ 3859306 h 5603240"/>
              <a:gd name="connsiteX28" fmla="*/ 2883050 w 3937506"/>
              <a:gd name="connsiteY28" fmla="*/ 4160520 h 5603240"/>
              <a:gd name="connsiteX29" fmla="*/ 2936838 w 3937506"/>
              <a:gd name="connsiteY29" fmla="*/ 4580068 h 5603240"/>
              <a:gd name="connsiteX30" fmla="*/ 2904565 w 3937506"/>
              <a:gd name="connsiteY30" fmla="*/ 4924313 h 5603240"/>
              <a:gd name="connsiteX31" fmla="*/ 2840019 w 3937506"/>
              <a:gd name="connsiteY31" fmla="*/ 5074920 h 5603240"/>
              <a:gd name="connsiteX32" fmla="*/ 2786231 w 3937506"/>
              <a:gd name="connsiteY32" fmla="*/ 5365377 h 5603240"/>
              <a:gd name="connsiteX33" fmla="*/ 2732443 w 3937506"/>
              <a:gd name="connsiteY33" fmla="*/ 5515984 h 5603240"/>
              <a:gd name="connsiteX34" fmla="*/ 2710927 w 3937506"/>
              <a:gd name="connsiteY34" fmla="*/ 5591287 h 5603240"/>
              <a:gd name="connsiteX35" fmla="*/ 2581836 w 3937506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797450 w 3862764"/>
              <a:gd name="connsiteY17" fmla="*/ 1406563 h 5603240"/>
              <a:gd name="connsiteX18" fmla="*/ 3668358 w 3862764"/>
              <a:gd name="connsiteY18" fmla="*/ 1664746 h 5603240"/>
              <a:gd name="connsiteX19" fmla="*/ 3474720 w 3862764"/>
              <a:gd name="connsiteY19" fmla="*/ 1901414 h 5603240"/>
              <a:gd name="connsiteX20" fmla="*/ 3324113 w 3862764"/>
              <a:gd name="connsiteY20" fmla="*/ 2073537 h 5603240"/>
              <a:gd name="connsiteX21" fmla="*/ 3151991 w 3862764"/>
              <a:gd name="connsiteY21" fmla="*/ 2299447 h 5603240"/>
              <a:gd name="connsiteX22" fmla="*/ 2979868 w 3862764"/>
              <a:gd name="connsiteY22" fmla="*/ 2579146 h 5603240"/>
              <a:gd name="connsiteX23" fmla="*/ 2926080 w 3862764"/>
              <a:gd name="connsiteY23" fmla="*/ 2718995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668358 w 3862764"/>
              <a:gd name="connsiteY18" fmla="*/ 1664746 h 5603240"/>
              <a:gd name="connsiteX19" fmla="*/ 3474720 w 3862764"/>
              <a:gd name="connsiteY19" fmla="*/ 1901414 h 5603240"/>
              <a:gd name="connsiteX20" fmla="*/ 3324113 w 3862764"/>
              <a:gd name="connsiteY20" fmla="*/ 2073537 h 5603240"/>
              <a:gd name="connsiteX21" fmla="*/ 3151991 w 3862764"/>
              <a:gd name="connsiteY21" fmla="*/ 2299447 h 5603240"/>
              <a:gd name="connsiteX22" fmla="*/ 2979868 w 3862764"/>
              <a:gd name="connsiteY22" fmla="*/ 2579146 h 5603240"/>
              <a:gd name="connsiteX23" fmla="*/ 2926080 w 3862764"/>
              <a:gd name="connsiteY23" fmla="*/ 2718995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474720 w 3862764"/>
              <a:gd name="connsiteY19" fmla="*/ 1901414 h 5603240"/>
              <a:gd name="connsiteX20" fmla="*/ 3324113 w 3862764"/>
              <a:gd name="connsiteY20" fmla="*/ 2073537 h 5603240"/>
              <a:gd name="connsiteX21" fmla="*/ 3151991 w 3862764"/>
              <a:gd name="connsiteY21" fmla="*/ 2299447 h 5603240"/>
              <a:gd name="connsiteX22" fmla="*/ 2979868 w 3862764"/>
              <a:gd name="connsiteY22" fmla="*/ 2579146 h 5603240"/>
              <a:gd name="connsiteX23" fmla="*/ 2926080 w 3862764"/>
              <a:gd name="connsiteY23" fmla="*/ 2718995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324113 w 3862764"/>
              <a:gd name="connsiteY20" fmla="*/ 2073537 h 5603240"/>
              <a:gd name="connsiteX21" fmla="*/ 3151991 w 3862764"/>
              <a:gd name="connsiteY21" fmla="*/ 2299447 h 5603240"/>
              <a:gd name="connsiteX22" fmla="*/ 2979868 w 3862764"/>
              <a:gd name="connsiteY22" fmla="*/ 2579146 h 5603240"/>
              <a:gd name="connsiteX23" fmla="*/ 2926080 w 3862764"/>
              <a:gd name="connsiteY23" fmla="*/ 2718995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3151991 w 3862764"/>
              <a:gd name="connsiteY21" fmla="*/ 2299447 h 5603240"/>
              <a:gd name="connsiteX22" fmla="*/ 2979868 w 3862764"/>
              <a:gd name="connsiteY22" fmla="*/ 2579146 h 5603240"/>
              <a:gd name="connsiteX23" fmla="*/ 2926080 w 3862764"/>
              <a:gd name="connsiteY23" fmla="*/ 2718995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979868 w 3862764"/>
              <a:gd name="connsiteY22" fmla="*/ 2579146 h 5603240"/>
              <a:gd name="connsiteX23" fmla="*/ 2926080 w 3862764"/>
              <a:gd name="connsiteY23" fmla="*/ 2718995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926080 w 3862764"/>
              <a:gd name="connsiteY23" fmla="*/ 2718995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00169 w 3862764"/>
              <a:gd name="connsiteY26" fmla="*/ 3601123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00169 w 3862764"/>
              <a:gd name="connsiteY26" fmla="*/ 3601123 h 5603240"/>
              <a:gd name="connsiteX27" fmla="*/ 2743200 w 3862764"/>
              <a:gd name="connsiteY27" fmla="*/ 3902337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00169 w 3862764"/>
              <a:gd name="connsiteY26" fmla="*/ 3601123 h 5603240"/>
              <a:gd name="connsiteX27" fmla="*/ 2743200 w 3862764"/>
              <a:gd name="connsiteY27" fmla="*/ 3902337 h 5603240"/>
              <a:gd name="connsiteX28" fmla="*/ 2743201 w 3862764"/>
              <a:gd name="connsiteY28" fmla="*/ 4225066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00169 w 3862764"/>
              <a:gd name="connsiteY26" fmla="*/ 3601123 h 5603240"/>
              <a:gd name="connsiteX27" fmla="*/ 2743200 w 3862764"/>
              <a:gd name="connsiteY27" fmla="*/ 3902337 h 5603240"/>
              <a:gd name="connsiteX28" fmla="*/ 2743201 w 3862764"/>
              <a:gd name="connsiteY28" fmla="*/ 4225066 h 5603240"/>
              <a:gd name="connsiteX29" fmla="*/ 275395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00169 w 3862764"/>
              <a:gd name="connsiteY26" fmla="*/ 3601123 h 5603240"/>
              <a:gd name="connsiteX27" fmla="*/ 2743200 w 3862764"/>
              <a:gd name="connsiteY27" fmla="*/ 3902337 h 5603240"/>
              <a:gd name="connsiteX28" fmla="*/ 2743201 w 3862764"/>
              <a:gd name="connsiteY28" fmla="*/ 4225066 h 5603240"/>
              <a:gd name="connsiteX29" fmla="*/ 2753958 w 3862764"/>
              <a:gd name="connsiteY29" fmla="*/ 4580068 h 5603240"/>
              <a:gd name="connsiteX30" fmla="*/ 2721685 w 3862764"/>
              <a:gd name="connsiteY30" fmla="*/ 4988859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00169 w 3862764"/>
              <a:gd name="connsiteY26" fmla="*/ 3601123 h 5603240"/>
              <a:gd name="connsiteX27" fmla="*/ 2743200 w 3862764"/>
              <a:gd name="connsiteY27" fmla="*/ 3902337 h 5603240"/>
              <a:gd name="connsiteX28" fmla="*/ 2743201 w 3862764"/>
              <a:gd name="connsiteY28" fmla="*/ 4225066 h 5603240"/>
              <a:gd name="connsiteX29" fmla="*/ 2753958 w 3862764"/>
              <a:gd name="connsiteY29" fmla="*/ 4580068 h 5603240"/>
              <a:gd name="connsiteX30" fmla="*/ 2721685 w 3862764"/>
              <a:gd name="connsiteY30" fmla="*/ 4988859 h 5603240"/>
              <a:gd name="connsiteX31" fmla="*/ 2646381 w 3862764"/>
              <a:gd name="connsiteY31" fmla="*/ 5128708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00169 w 3862764"/>
              <a:gd name="connsiteY26" fmla="*/ 3601123 h 5603240"/>
              <a:gd name="connsiteX27" fmla="*/ 2743200 w 3862764"/>
              <a:gd name="connsiteY27" fmla="*/ 3902337 h 5603240"/>
              <a:gd name="connsiteX28" fmla="*/ 2743201 w 3862764"/>
              <a:gd name="connsiteY28" fmla="*/ 4225066 h 5603240"/>
              <a:gd name="connsiteX29" fmla="*/ 2753958 w 3862764"/>
              <a:gd name="connsiteY29" fmla="*/ 4580068 h 5603240"/>
              <a:gd name="connsiteX30" fmla="*/ 2721685 w 3862764"/>
              <a:gd name="connsiteY30" fmla="*/ 4988859 h 5603240"/>
              <a:gd name="connsiteX31" fmla="*/ 2646381 w 3862764"/>
              <a:gd name="connsiteY31" fmla="*/ 5128708 h 5603240"/>
              <a:gd name="connsiteX32" fmla="*/ 2560320 w 3862764"/>
              <a:gd name="connsiteY32" fmla="*/ 5333104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591287"/>
              <a:gd name="connsiteX1" fmla="*/ 365760 w 3862764"/>
              <a:gd name="connsiteY1" fmla="*/ 61857 h 5591287"/>
              <a:gd name="connsiteX2" fmla="*/ 849854 w 3862764"/>
              <a:gd name="connsiteY2" fmla="*/ 8068 h 5591287"/>
              <a:gd name="connsiteX3" fmla="*/ 1054250 w 3862764"/>
              <a:gd name="connsiteY3" fmla="*/ 18826 h 5591287"/>
              <a:gd name="connsiteX4" fmla="*/ 1355464 w 3862764"/>
              <a:gd name="connsiteY4" fmla="*/ 180191 h 5591287"/>
              <a:gd name="connsiteX5" fmla="*/ 1947134 w 3862764"/>
              <a:gd name="connsiteY5" fmla="*/ 384586 h 5591287"/>
              <a:gd name="connsiteX6" fmla="*/ 2269864 w 3862764"/>
              <a:gd name="connsiteY6" fmla="*/ 459890 h 5591287"/>
              <a:gd name="connsiteX7" fmla="*/ 2388198 w 3862764"/>
              <a:gd name="connsiteY7" fmla="*/ 449132 h 5591287"/>
              <a:gd name="connsiteX8" fmla="*/ 2592593 w 3862764"/>
              <a:gd name="connsiteY8" fmla="*/ 266252 h 5591287"/>
              <a:gd name="connsiteX9" fmla="*/ 2786231 w 3862764"/>
              <a:gd name="connsiteY9" fmla="*/ 115645 h 5591287"/>
              <a:gd name="connsiteX10" fmla="*/ 3033657 w 3862764"/>
              <a:gd name="connsiteY10" fmla="*/ 158675 h 5591287"/>
              <a:gd name="connsiteX11" fmla="*/ 3216537 w 3862764"/>
              <a:gd name="connsiteY11" fmla="*/ 341555 h 5591287"/>
              <a:gd name="connsiteX12" fmla="*/ 3453205 w 3862764"/>
              <a:gd name="connsiteY12" fmla="*/ 535193 h 5591287"/>
              <a:gd name="connsiteX13" fmla="*/ 3711388 w 3862764"/>
              <a:gd name="connsiteY13" fmla="*/ 718073 h 5591287"/>
              <a:gd name="connsiteX14" fmla="*/ 3861996 w 3862764"/>
              <a:gd name="connsiteY14" fmla="*/ 814892 h 5591287"/>
              <a:gd name="connsiteX15" fmla="*/ 3765177 w 3862764"/>
              <a:gd name="connsiteY15" fmla="*/ 954742 h 5591287"/>
              <a:gd name="connsiteX16" fmla="*/ 3657600 w 3862764"/>
              <a:gd name="connsiteY16" fmla="*/ 1159136 h 5591287"/>
              <a:gd name="connsiteX17" fmla="*/ 3560782 w 3862764"/>
              <a:gd name="connsiteY17" fmla="*/ 1374290 h 5591287"/>
              <a:gd name="connsiteX18" fmla="*/ 3377901 w 3862764"/>
              <a:gd name="connsiteY18" fmla="*/ 1600200 h 5591287"/>
              <a:gd name="connsiteX19" fmla="*/ 3141233 w 3862764"/>
              <a:gd name="connsiteY19" fmla="*/ 1858384 h 5591287"/>
              <a:gd name="connsiteX20" fmla="*/ 3065930 w 3862764"/>
              <a:gd name="connsiteY20" fmla="*/ 2073537 h 5591287"/>
              <a:gd name="connsiteX21" fmla="*/ 2893808 w 3862764"/>
              <a:gd name="connsiteY21" fmla="*/ 2299447 h 5591287"/>
              <a:gd name="connsiteX22" fmla="*/ 2732442 w 3862764"/>
              <a:gd name="connsiteY22" fmla="*/ 2665207 h 5591287"/>
              <a:gd name="connsiteX23" fmla="*/ 2678654 w 3862764"/>
              <a:gd name="connsiteY23" fmla="*/ 2794299 h 5591287"/>
              <a:gd name="connsiteX24" fmla="*/ 2614108 w 3862764"/>
              <a:gd name="connsiteY24" fmla="*/ 2977179 h 5591287"/>
              <a:gd name="connsiteX25" fmla="*/ 2657139 w 3862764"/>
              <a:gd name="connsiteY25" fmla="*/ 3246121 h 5591287"/>
              <a:gd name="connsiteX26" fmla="*/ 2700169 w 3862764"/>
              <a:gd name="connsiteY26" fmla="*/ 3601123 h 5591287"/>
              <a:gd name="connsiteX27" fmla="*/ 2743200 w 3862764"/>
              <a:gd name="connsiteY27" fmla="*/ 3902337 h 5591287"/>
              <a:gd name="connsiteX28" fmla="*/ 2743201 w 3862764"/>
              <a:gd name="connsiteY28" fmla="*/ 4225066 h 5591287"/>
              <a:gd name="connsiteX29" fmla="*/ 2753958 w 3862764"/>
              <a:gd name="connsiteY29" fmla="*/ 4580068 h 5591287"/>
              <a:gd name="connsiteX30" fmla="*/ 2721685 w 3862764"/>
              <a:gd name="connsiteY30" fmla="*/ 4988859 h 5591287"/>
              <a:gd name="connsiteX31" fmla="*/ 2646381 w 3862764"/>
              <a:gd name="connsiteY31" fmla="*/ 5128708 h 5591287"/>
              <a:gd name="connsiteX32" fmla="*/ 2560320 w 3862764"/>
              <a:gd name="connsiteY32" fmla="*/ 5333104 h 5591287"/>
              <a:gd name="connsiteX33" fmla="*/ 2732443 w 3862764"/>
              <a:gd name="connsiteY33" fmla="*/ 5515984 h 5591287"/>
              <a:gd name="connsiteX34" fmla="*/ 2710927 w 3862764"/>
              <a:gd name="connsiteY34" fmla="*/ 5591287 h 5591287"/>
              <a:gd name="connsiteX0" fmla="*/ 0 w 3862764"/>
              <a:gd name="connsiteY0" fmla="*/ 115645 h 5515984"/>
              <a:gd name="connsiteX1" fmla="*/ 365760 w 3862764"/>
              <a:gd name="connsiteY1" fmla="*/ 61857 h 5515984"/>
              <a:gd name="connsiteX2" fmla="*/ 849854 w 3862764"/>
              <a:gd name="connsiteY2" fmla="*/ 8068 h 5515984"/>
              <a:gd name="connsiteX3" fmla="*/ 1054250 w 3862764"/>
              <a:gd name="connsiteY3" fmla="*/ 18826 h 5515984"/>
              <a:gd name="connsiteX4" fmla="*/ 1355464 w 3862764"/>
              <a:gd name="connsiteY4" fmla="*/ 180191 h 5515984"/>
              <a:gd name="connsiteX5" fmla="*/ 1947134 w 3862764"/>
              <a:gd name="connsiteY5" fmla="*/ 384586 h 5515984"/>
              <a:gd name="connsiteX6" fmla="*/ 2269864 w 3862764"/>
              <a:gd name="connsiteY6" fmla="*/ 459890 h 5515984"/>
              <a:gd name="connsiteX7" fmla="*/ 2388198 w 3862764"/>
              <a:gd name="connsiteY7" fmla="*/ 449132 h 5515984"/>
              <a:gd name="connsiteX8" fmla="*/ 2592593 w 3862764"/>
              <a:gd name="connsiteY8" fmla="*/ 266252 h 5515984"/>
              <a:gd name="connsiteX9" fmla="*/ 2786231 w 3862764"/>
              <a:gd name="connsiteY9" fmla="*/ 115645 h 5515984"/>
              <a:gd name="connsiteX10" fmla="*/ 3033657 w 3862764"/>
              <a:gd name="connsiteY10" fmla="*/ 158675 h 5515984"/>
              <a:gd name="connsiteX11" fmla="*/ 3216537 w 3862764"/>
              <a:gd name="connsiteY11" fmla="*/ 341555 h 5515984"/>
              <a:gd name="connsiteX12" fmla="*/ 3453205 w 3862764"/>
              <a:gd name="connsiteY12" fmla="*/ 535193 h 5515984"/>
              <a:gd name="connsiteX13" fmla="*/ 3711388 w 3862764"/>
              <a:gd name="connsiteY13" fmla="*/ 718073 h 5515984"/>
              <a:gd name="connsiteX14" fmla="*/ 3861996 w 3862764"/>
              <a:gd name="connsiteY14" fmla="*/ 814892 h 5515984"/>
              <a:gd name="connsiteX15" fmla="*/ 3765177 w 3862764"/>
              <a:gd name="connsiteY15" fmla="*/ 954742 h 5515984"/>
              <a:gd name="connsiteX16" fmla="*/ 3657600 w 3862764"/>
              <a:gd name="connsiteY16" fmla="*/ 1159136 h 5515984"/>
              <a:gd name="connsiteX17" fmla="*/ 3560782 w 3862764"/>
              <a:gd name="connsiteY17" fmla="*/ 1374290 h 5515984"/>
              <a:gd name="connsiteX18" fmla="*/ 3377901 w 3862764"/>
              <a:gd name="connsiteY18" fmla="*/ 1600200 h 5515984"/>
              <a:gd name="connsiteX19" fmla="*/ 3141233 w 3862764"/>
              <a:gd name="connsiteY19" fmla="*/ 1858384 h 5515984"/>
              <a:gd name="connsiteX20" fmla="*/ 3065930 w 3862764"/>
              <a:gd name="connsiteY20" fmla="*/ 2073537 h 5515984"/>
              <a:gd name="connsiteX21" fmla="*/ 2893808 w 3862764"/>
              <a:gd name="connsiteY21" fmla="*/ 2299447 h 5515984"/>
              <a:gd name="connsiteX22" fmla="*/ 2732442 w 3862764"/>
              <a:gd name="connsiteY22" fmla="*/ 2665207 h 5515984"/>
              <a:gd name="connsiteX23" fmla="*/ 2678654 w 3862764"/>
              <a:gd name="connsiteY23" fmla="*/ 2794299 h 5515984"/>
              <a:gd name="connsiteX24" fmla="*/ 2614108 w 3862764"/>
              <a:gd name="connsiteY24" fmla="*/ 2977179 h 5515984"/>
              <a:gd name="connsiteX25" fmla="*/ 2657139 w 3862764"/>
              <a:gd name="connsiteY25" fmla="*/ 3246121 h 5515984"/>
              <a:gd name="connsiteX26" fmla="*/ 2700169 w 3862764"/>
              <a:gd name="connsiteY26" fmla="*/ 3601123 h 5515984"/>
              <a:gd name="connsiteX27" fmla="*/ 2743200 w 3862764"/>
              <a:gd name="connsiteY27" fmla="*/ 3902337 h 5515984"/>
              <a:gd name="connsiteX28" fmla="*/ 2743201 w 3862764"/>
              <a:gd name="connsiteY28" fmla="*/ 4225066 h 5515984"/>
              <a:gd name="connsiteX29" fmla="*/ 2753958 w 3862764"/>
              <a:gd name="connsiteY29" fmla="*/ 4580068 h 5515984"/>
              <a:gd name="connsiteX30" fmla="*/ 2721685 w 3862764"/>
              <a:gd name="connsiteY30" fmla="*/ 4988859 h 5515984"/>
              <a:gd name="connsiteX31" fmla="*/ 2646381 w 3862764"/>
              <a:gd name="connsiteY31" fmla="*/ 5128708 h 5515984"/>
              <a:gd name="connsiteX32" fmla="*/ 2560320 w 3862764"/>
              <a:gd name="connsiteY32" fmla="*/ 5333104 h 5515984"/>
              <a:gd name="connsiteX33" fmla="*/ 2732443 w 3862764"/>
              <a:gd name="connsiteY33" fmla="*/ 5515984 h 5515984"/>
              <a:gd name="connsiteX0" fmla="*/ 0 w 3862764"/>
              <a:gd name="connsiteY0" fmla="*/ 115645 h 5333104"/>
              <a:gd name="connsiteX1" fmla="*/ 365760 w 3862764"/>
              <a:gd name="connsiteY1" fmla="*/ 61857 h 5333104"/>
              <a:gd name="connsiteX2" fmla="*/ 849854 w 3862764"/>
              <a:gd name="connsiteY2" fmla="*/ 8068 h 5333104"/>
              <a:gd name="connsiteX3" fmla="*/ 1054250 w 3862764"/>
              <a:gd name="connsiteY3" fmla="*/ 18826 h 5333104"/>
              <a:gd name="connsiteX4" fmla="*/ 1355464 w 3862764"/>
              <a:gd name="connsiteY4" fmla="*/ 180191 h 5333104"/>
              <a:gd name="connsiteX5" fmla="*/ 1947134 w 3862764"/>
              <a:gd name="connsiteY5" fmla="*/ 384586 h 5333104"/>
              <a:gd name="connsiteX6" fmla="*/ 2269864 w 3862764"/>
              <a:gd name="connsiteY6" fmla="*/ 459890 h 5333104"/>
              <a:gd name="connsiteX7" fmla="*/ 2388198 w 3862764"/>
              <a:gd name="connsiteY7" fmla="*/ 449132 h 5333104"/>
              <a:gd name="connsiteX8" fmla="*/ 2592593 w 3862764"/>
              <a:gd name="connsiteY8" fmla="*/ 266252 h 5333104"/>
              <a:gd name="connsiteX9" fmla="*/ 2786231 w 3862764"/>
              <a:gd name="connsiteY9" fmla="*/ 115645 h 5333104"/>
              <a:gd name="connsiteX10" fmla="*/ 3033657 w 3862764"/>
              <a:gd name="connsiteY10" fmla="*/ 158675 h 5333104"/>
              <a:gd name="connsiteX11" fmla="*/ 3216537 w 3862764"/>
              <a:gd name="connsiteY11" fmla="*/ 341555 h 5333104"/>
              <a:gd name="connsiteX12" fmla="*/ 3453205 w 3862764"/>
              <a:gd name="connsiteY12" fmla="*/ 535193 h 5333104"/>
              <a:gd name="connsiteX13" fmla="*/ 3711388 w 3862764"/>
              <a:gd name="connsiteY13" fmla="*/ 718073 h 5333104"/>
              <a:gd name="connsiteX14" fmla="*/ 3861996 w 3862764"/>
              <a:gd name="connsiteY14" fmla="*/ 814892 h 5333104"/>
              <a:gd name="connsiteX15" fmla="*/ 3765177 w 3862764"/>
              <a:gd name="connsiteY15" fmla="*/ 954742 h 5333104"/>
              <a:gd name="connsiteX16" fmla="*/ 3657600 w 3862764"/>
              <a:gd name="connsiteY16" fmla="*/ 1159136 h 5333104"/>
              <a:gd name="connsiteX17" fmla="*/ 3560782 w 3862764"/>
              <a:gd name="connsiteY17" fmla="*/ 1374290 h 5333104"/>
              <a:gd name="connsiteX18" fmla="*/ 3377901 w 3862764"/>
              <a:gd name="connsiteY18" fmla="*/ 1600200 h 5333104"/>
              <a:gd name="connsiteX19" fmla="*/ 3141233 w 3862764"/>
              <a:gd name="connsiteY19" fmla="*/ 1858384 h 5333104"/>
              <a:gd name="connsiteX20" fmla="*/ 3065930 w 3862764"/>
              <a:gd name="connsiteY20" fmla="*/ 2073537 h 5333104"/>
              <a:gd name="connsiteX21" fmla="*/ 2893808 w 3862764"/>
              <a:gd name="connsiteY21" fmla="*/ 2299447 h 5333104"/>
              <a:gd name="connsiteX22" fmla="*/ 2732442 w 3862764"/>
              <a:gd name="connsiteY22" fmla="*/ 2665207 h 5333104"/>
              <a:gd name="connsiteX23" fmla="*/ 2678654 w 3862764"/>
              <a:gd name="connsiteY23" fmla="*/ 2794299 h 5333104"/>
              <a:gd name="connsiteX24" fmla="*/ 2614108 w 3862764"/>
              <a:gd name="connsiteY24" fmla="*/ 2977179 h 5333104"/>
              <a:gd name="connsiteX25" fmla="*/ 2657139 w 3862764"/>
              <a:gd name="connsiteY25" fmla="*/ 3246121 h 5333104"/>
              <a:gd name="connsiteX26" fmla="*/ 2700169 w 3862764"/>
              <a:gd name="connsiteY26" fmla="*/ 3601123 h 5333104"/>
              <a:gd name="connsiteX27" fmla="*/ 2743200 w 3862764"/>
              <a:gd name="connsiteY27" fmla="*/ 3902337 h 5333104"/>
              <a:gd name="connsiteX28" fmla="*/ 2743201 w 3862764"/>
              <a:gd name="connsiteY28" fmla="*/ 4225066 h 5333104"/>
              <a:gd name="connsiteX29" fmla="*/ 2753958 w 3862764"/>
              <a:gd name="connsiteY29" fmla="*/ 4580068 h 5333104"/>
              <a:gd name="connsiteX30" fmla="*/ 2721685 w 3862764"/>
              <a:gd name="connsiteY30" fmla="*/ 4988859 h 5333104"/>
              <a:gd name="connsiteX31" fmla="*/ 2646381 w 3862764"/>
              <a:gd name="connsiteY31" fmla="*/ 5128708 h 5333104"/>
              <a:gd name="connsiteX32" fmla="*/ 2560320 w 3862764"/>
              <a:gd name="connsiteY32" fmla="*/ 5333104 h 5333104"/>
              <a:gd name="connsiteX0" fmla="*/ 0 w 3862764"/>
              <a:gd name="connsiteY0" fmla="*/ 115645 h 5333104"/>
              <a:gd name="connsiteX1" fmla="*/ 365760 w 3862764"/>
              <a:gd name="connsiteY1" fmla="*/ 61857 h 5333104"/>
              <a:gd name="connsiteX2" fmla="*/ 849854 w 3862764"/>
              <a:gd name="connsiteY2" fmla="*/ 8068 h 5333104"/>
              <a:gd name="connsiteX3" fmla="*/ 1054250 w 3862764"/>
              <a:gd name="connsiteY3" fmla="*/ 18826 h 5333104"/>
              <a:gd name="connsiteX4" fmla="*/ 1355464 w 3862764"/>
              <a:gd name="connsiteY4" fmla="*/ 180191 h 5333104"/>
              <a:gd name="connsiteX5" fmla="*/ 1947134 w 3862764"/>
              <a:gd name="connsiteY5" fmla="*/ 384586 h 5333104"/>
              <a:gd name="connsiteX6" fmla="*/ 2269864 w 3862764"/>
              <a:gd name="connsiteY6" fmla="*/ 459890 h 5333104"/>
              <a:gd name="connsiteX7" fmla="*/ 2388198 w 3862764"/>
              <a:gd name="connsiteY7" fmla="*/ 449132 h 5333104"/>
              <a:gd name="connsiteX8" fmla="*/ 2592593 w 3862764"/>
              <a:gd name="connsiteY8" fmla="*/ 266252 h 5333104"/>
              <a:gd name="connsiteX9" fmla="*/ 2786231 w 3862764"/>
              <a:gd name="connsiteY9" fmla="*/ 115645 h 5333104"/>
              <a:gd name="connsiteX10" fmla="*/ 3033657 w 3862764"/>
              <a:gd name="connsiteY10" fmla="*/ 158675 h 5333104"/>
              <a:gd name="connsiteX11" fmla="*/ 3216537 w 3862764"/>
              <a:gd name="connsiteY11" fmla="*/ 341555 h 5333104"/>
              <a:gd name="connsiteX12" fmla="*/ 3453205 w 3862764"/>
              <a:gd name="connsiteY12" fmla="*/ 535193 h 5333104"/>
              <a:gd name="connsiteX13" fmla="*/ 3711388 w 3862764"/>
              <a:gd name="connsiteY13" fmla="*/ 718073 h 5333104"/>
              <a:gd name="connsiteX14" fmla="*/ 3861996 w 3862764"/>
              <a:gd name="connsiteY14" fmla="*/ 814892 h 5333104"/>
              <a:gd name="connsiteX15" fmla="*/ 3765177 w 3862764"/>
              <a:gd name="connsiteY15" fmla="*/ 954742 h 5333104"/>
              <a:gd name="connsiteX16" fmla="*/ 3657600 w 3862764"/>
              <a:gd name="connsiteY16" fmla="*/ 1159136 h 5333104"/>
              <a:gd name="connsiteX17" fmla="*/ 3560782 w 3862764"/>
              <a:gd name="connsiteY17" fmla="*/ 1374290 h 5333104"/>
              <a:gd name="connsiteX18" fmla="*/ 3377901 w 3862764"/>
              <a:gd name="connsiteY18" fmla="*/ 1600200 h 5333104"/>
              <a:gd name="connsiteX19" fmla="*/ 3141233 w 3862764"/>
              <a:gd name="connsiteY19" fmla="*/ 1858384 h 5333104"/>
              <a:gd name="connsiteX20" fmla="*/ 3013542 w 3862764"/>
              <a:gd name="connsiteY20" fmla="*/ 2059250 h 5333104"/>
              <a:gd name="connsiteX21" fmla="*/ 2893808 w 3862764"/>
              <a:gd name="connsiteY21" fmla="*/ 2299447 h 5333104"/>
              <a:gd name="connsiteX22" fmla="*/ 2732442 w 3862764"/>
              <a:gd name="connsiteY22" fmla="*/ 2665207 h 5333104"/>
              <a:gd name="connsiteX23" fmla="*/ 2678654 w 3862764"/>
              <a:gd name="connsiteY23" fmla="*/ 2794299 h 5333104"/>
              <a:gd name="connsiteX24" fmla="*/ 2614108 w 3862764"/>
              <a:gd name="connsiteY24" fmla="*/ 2977179 h 5333104"/>
              <a:gd name="connsiteX25" fmla="*/ 2657139 w 3862764"/>
              <a:gd name="connsiteY25" fmla="*/ 3246121 h 5333104"/>
              <a:gd name="connsiteX26" fmla="*/ 2700169 w 3862764"/>
              <a:gd name="connsiteY26" fmla="*/ 3601123 h 5333104"/>
              <a:gd name="connsiteX27" fmla="*/ 2743200 w 3862764"/>
              <a:gd name="connsiteY27" fmla="*/ 3902337 h 5333104"/>
              <a:gd name="connsiteX28" fmla="*/ 2743201 w 3862764"/>
              <a:gd name="connsiteY28" fmla="*/ 4225066 h 5333104"/>
              <a:gd name="connsiteX29" fmla="*/ 2753958 w 3862764"/>
              <a:gd name="connsiteY29" fmla="*/ 4580068 h 5333104"/>
              <a:gd name="connsiteX30" fmla="*/ 2721685 w 3862764"/>
              <a:gd name="connsiteY30" fmla="*/ 4988859 h 5333104"/>
              <a:gd name="connsiteX31" fmla="*/ 2646381 w 3862764"/>
              <a:gd name="connsiteY31" fmla="*/ 5128708 h 5333104"/>
              <a:gd name="connsiteX32" fmla="*/ 2560320 w 3862764"/>
              <a:gd name="connsiteY32" fmla="*/ 5333104 h 5333104"/>
              <a:gd name="connsiteX0" fmla="*/ 0 w 3743701"/>
              <a:gd name="connsiteY0" fmla="*/ 106120 h 5333104"/>
              <a:gd name="connsiteX1" fmla="*/ 246697 w 3743701"/>
              <a:gd name="connsiteY1" fmla="*/ 61857 h 5333104"/>
              <a:gd name="connsiteX2" fmla="*/ 730791 w 3743701"/>
              <a:gd name="connsiteY2" fmla="*/ 8068 h 5333104"/>
              <a:gd name="connsiteX3" fmla="*/ 935187 w 3743701"/>
              <a:gd name="connsiteY3" fmla="*/ 18826 h 5333104"/>
              <a:gd name="connsiteX4" fmla="*/ 1236401 w 3743701"/>
              <a:gd name="connsiteY4" fmla="*/ 180191 h 5333104"/>
              <a:gd name="connsiteX5" fmla="*/ 1828071 w 3743701"/>
              <a:gd name="connsiteY5" fmla="*/ 384586 h 5333104"/>
              <a:gd name="connsiteX6" fmla="*/ 2150801 w 3743701"/>
              <a:gd name="connsiteY6" fmla="*/ 459890 h 5333104"/>
              <a:gd name="connsiteX7" fmla="*/ 2269135 w 3743701"/>
              <a:gd name="connsiteY7" fmla="*/ 449132 h 5333104"/>
              <a:gd name="connsiteX8" fmla="*/ 2473530 w 3743701"/>
              <a:gd name="connsiteY8" fmla="*/ 266252 h 5333104"/>
              <a:gd name="connsiteX9" fmla="*/ 2667168 w 3743701"/>
              <a:gd name="connsiteY9" fmla="*/ 115645 h 5333104"/>
              <a:gd name="connsiteX10" fmla="*/ 2914594 w 3743701"/>
              <a:gd name="connsiteY10" fmla="*/ 158675 h 5333104"/>
              <a:gd name="connsiteX11" fmla="*/ 3097474 w 3743701"/>
              <a:gd name="connsiteY11" fmla="*/ 341555 h 5333104"/>
              <a:gd name="connsiteX12" fmla="*/ 3334142 w 3743701"/>
              <a:gd name="connsiteY12" fmla="*/ 535193 h 5333104"/>
              <a:gd name="connsiteX13" fmla="*/ 3592325 w 3743701"/>
              <a:gd name="connsiteY13" fmla="*/ 718073 h 5333104"/>
              <a:gd name="connsiteX14" fmla="*/ 3742933 w 3743701"/>
              <a:gd name="connsiteY14" fmla="*/ 814892 h 5333104"/>
              <a:gd name="connsiteX15" fmla="*/ 3646114 w 3743701"/>
              <a:gd name="connsiteY15" fmla="*/ 954742 h 5333104"/>
              <a:gd name="connsiteX16" fmla="*/ 3538537 w 3743701"/>
              <a:gd name="connsiteY16" fmla="*/ 1159136 h 5333104"/>
              <a:gd name="connsiteX17" fmla="*/ 3441719 w 3743701"/>
              <a:gd name="connsiteY17" fmla="*/ 1374290 h 5333104"/>
              <a:gd name="connsiteX18" fmla="*/ 3258838 w 3743701"/>
              <a:gd name="connsiteY18" fmla="*/ 1600200 h 5333104"/>
              <a:gd name="connsiteX19" fmla="*/ 3022170 w 3743701"/>
              <a:gd name="connsiteY19" fmla="*/ 1858384 h 5333104"/>
              <a:gd name="connsiteX20" fmla="*/ 2894479 w 3743701"/>
              <a:gd name="connsiteY20" fmla="*/ 2059250 h 5333104"/>
              <a:gd name="connsiteX21" fmla="*/ 2774745 w 3743701"/>
              <a:gd name="connsiteY21" fmla="*/ 2299447 h 5333104"/>
              <a:gd name="connsiteX22" fmla="*/ 2613379 w 3743701"/>
              <a:gd name="connsiteY22" fmla="*/ 2665207 h 5333104"/>
              <a:gd name="connsiteX23" fmla="*/ 2559591 w 3743701"/>
              <a:gd name="connsiteY23" fmla="*/ 2794299 h 5333104"/>
              <a:gd name="connsiteX24" fmla="*/ 2495045 w 3743701"/>
              <a:gd name="connsiteY24" fmla="*/ 2977179 h 5333104"/>
              <a:gd name="connsiteX25" fmla="*/ 2538076 w 3743701"/>
              <a:gd name="connsiteY25" fmla="*/ 3246121 h 5333104"/>
              <a:gd name="connsiteX26" fmla="*/ 2581106 w 3743701"/>
              <a:gd name="connsiteY26" fmla="*/ 3601123 h 5333104"/>
              <a:gd name="connsiteX27" fmla="*/ 2624137 w 3743701"/>
              <a:gd name="connsiteY27" fmla="*/ 3902337 h 5333104"/>
              <a:gd name="connsiteX28" fmla="*/ 2624138 w 3743701"/>
              <a:gd name="connsiteY28" fmla="*/ 4225066 h 5333104"/>
              <a:gd name="connsiteX29" fmla="*/ 2634895 w 3743701"/>
              <a:gd name="connsiteY29" fmla="*/ 4580068 h 5333104"/>
              <a:gd name="connsiteX30" fmla="*/ 2602622 w 3743701"/>
              <a:gd name="connsiteY30" fmla="*/ 4988859 h 5333104"/>
              <a:gd name="connsiteX31" fmla="*/ 2527318 w 3743701"/>
              <a:gd name="connsiteY31" fmla="*/ 5128708 h 5333104"/>
              <a:gd name="connsiteX32" fmla="*/ 2441257 w 3743701"/>
              <a:gd name="connsiteY32" fmla="*/ 5333104 h 533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743701" h="5333104">
                <a:moveTo>
                  <a:pt x="0" y="106120"/>
                </a:moveTo>
                <a:cubicBezTo>
                  <a:pt x="121920" y="88191"/>
                  <a:pt x="124899" y="78199"/>
                  <a:pt x="246697" y="61857"/>
                </a:cubicBezTo>
                <a:cubicBezTo>
                  <a:pt x="368496" y="45515"/>
                  <a:pt x="616043" y="15240"/>
                  <a:pt x="730791" y="8068"/>
                </a:cubicBezTo>
                <a:cubicBezTo>
                  <a:pt x="845539" y="896"/>
                  <a:pt x="850919" y="-9861"/>
                  <a:pt x="935187" y="18826"/>
                </a:cubicBezTo>
                <a:cubicBezTo>
                  <a:pt x="1019455" y="47513"/>
                  <a:pt x="1087587" y="119231"/>
                  <a:pt x="1236401" y="180191"/>
                </a:cubicBezTo>
                <a:cubicBezTo>
                  <a:pt x="1385215" y="241151"/>
                  <a:pt x="1675671" y="337970"/>
                  <a:pt x="1828071" y="384586"/>
                </a:cubicBezTo>
                <a:cubicBezTo>
                  <a:pt x="1980471" y="431203"/>
                  <a:pt x="2077290" y="449132"/>
                  <a:pt x="2150801" y="459890"/>
                </a:cubicBezTo>
                <a:cubicBezTo>
                  <a:pt x="2224312" y="470648"/>
                  <a:pt x="2215347" y="481405"/>
                  <a:pt x="2269135" y="449132"/>
                </a:cubicBezTo>
                <a:cubicBezTo>
                  <a:pt x="2322923" y="416859"/>
                  <a:pt x="2407191" y="321833"/>
                  <a:pt x="2473530" y="266252"/>
                </a:cubicBezTo>
                <a:cubicBezTo>
                  <a:pt x="2539869" y="210671"/>
                  <a:pt x="2593657" y="133574"/>
                  <a:pt x="2667168" y="115645"/>
                </a:cubicBezTo>
                <a:cubicBezTo>
                  <a:pt x="2740679" y="97716"/>
                  <a:pt x="2842876" y="121023"/>
                  <a:pt x="2914594" y="158675"/>
                </a:cubicBezTo>
                <a:cubicBezTo>
                  <a:pt x="2986312" y="196327"/>
                  <a:pt x="3027549" y="278802"/>
                  <a:pt x="3097474" y="341555"/>
                </a:cubicBezTo>
                <a:cubicBezTo>
                  <a:pt x="3167399" y="404308"/>
                  <a:pt x="3251667" y="472440"/>
                  <a:pt x="3334142" y="535193"/>
                </a:cubicBezTo>
                <a:cubicBezTo>
                  <a:pt x="3416617" y="597946"/>
                  <a:pt x="3524193" y="671457"/>
                  <a:pt x="3592325" y="718073"/>
                </a:cubicBezTo>
                <a:cubicBezTo>
                  <a:pt x="3660457" y="764689"/>
                  <a:pt x="3733968" y="775447"/>
                  <a:pt x="3742933" y="814892"/>
                </a:cubicBezTo>
                <a:cubicBezTo>
                  <a:pt x="3751898" y="854337"/>
                  <a:pt x="3680180" y="897368"/>
                  <a:pt x="3646114" y="954742"/>
                </a:cubicBezTo>
                <a:cubicBezTo>
                  <a:pt x="3612048" y="1012116"/>
                  <a:pt x="3572603" y="1089211"/>
                  <a:pt x="3538537" y="1159136"/>
                </a:cubicBezTo>
                <a:cubicBezTo>
                  <a:pt x="3504471" y="1229061"/>
                  <a:pt x="3488336" y="1300779"/>
                  <a:pt x="3441719" y="1374290"/>
                </a:cubicBezTo>
                <a:cubicBezTo>
                  <a:pt x="3395103" y="1447801"/>
                  <a:pt x="3328763" y="1519518"/>
                  <a:pt x="3258838" y="1600200"/>
                </a:cubicBezTo>
                <a:cubicBezTo>
                  <a:pt x="3188913" y="1680882"/>
                  <a:pt x="3082897" y="1781876"/>
                  <a:pt x="3022170" y="1858384"/>
                </a:cubicBezTo>
                <a:cubicBezTo>
                  <a:pt x="2961444" y="1934892"/>
                  <a:pt x="2935716" y="1985740"/>
                  <a:pt x="2894479" y="2059250"/>
                </a:cubicBezTo>
                <a:cubicBezTo>
                  <a:pt x="2853242" y="2132760"/>
                  <a:pt x="2821595" y="2198454"/>
                  <a:pt x="2774745" y="2299447"/>
                </a:cubicBezTo>
                <a:cubicBezTo>
                  <a:pt x="2727895" y="2400440"/>
                  <a:pt x="2649238" y="2582732"/>
                  <a:pt x="2613379" y="2665207"/>
                </a:cubicBezTo>
                <a:cubicBezTo>
                  <a:pt x="2577520" y="2747682"/>
                  <a:pt x="2579313" y="2742304"/>
                  <a:pt x="2559591" y="2794299"/>
                </a:cubicBezTo>
                <a:cubicBezTo>
                  <a:pt x="2539869" y="2846294"/>
                  <a:pt x="2498631" y="2901875"/>
                  <a:pt x="2495045" y="2977179"/>
                </a:cubicBezTo>
                <a:cubicBezTo>
                  <a:pt x="2491459" y="3052483"/>
                  <a:pt x="2523733" y="3142130"/>
                  <a:pt x="2538076" y="3246121"/>
                </a:cubicBezTo>
                <a:cubicBezTo>
                  <a:pt x="2552419" y="3350112"/>
                  <a:pt x="2566763" y="3491754"/>
                  <a:pt x="2581106" y="3601123"/>
                </a:cubicBezTo>
                <a:cubicBezTo>
                  <a:pt x="2595449" y="3710492"/>
                  <a:pt x="2616965" y="3798347"/>
                  <a:pt x="2624137" y="3902337"/>
                </a:cubicBezTo>
                <a:cubicBezTo>
                  <a:pt x="2631309" y="4006328"/>
                  <a:pt x="2622345" y="4112111"/>
                  <a:pt x="2624138" y="4225066"/>
                </a:cubicBezTo>
                <a:cubicBezTo>
                  <a:pt x="2625931" y="4338021"/>
                  <a:pt x="2638481" y="4452769"/>
                  <a:pt x="2634895" y="4580068"/>
                </a:cubicBezTo>
                <a:cubicBezTo>
                  <a:pt x="2631309" y="4707367"/>
                  <a:pt x="2620552" y="4897419"/>
                  <a:pt x="2602622" y="4988859"/>
                </a:cubicBezTo>
                <a:cubicBezTo>
                  <a:pt x="2584693" y="5080299"/>
                  <a:pt x="2554212" y="5071334"/>
                  <a:pt x="2527318" y="5128708"/>
                </a:cubicBezTo>
                <a:cubicBezTo>
                  <a:pt x="2500424" y="5186082"/>
                  <a:pt x="2426913" y="5268558"/>
                  <a:pt x="2441257" y="5333104"/>
                </a:cubicBezTo>
              </a:path>
            </a:pathLst>
          </a:custGeom>
          <a:noFill/>
          <a:ln w="6032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928B9ED-4656-C099-44B4-365D63DF333C}"/>
              </a:ext>
            </a:extLst>
          </p:cNvPr>
          <p:cNvCxnSpPr>
            <a:cxnSpLocks/>
          </p:cNvCxnSpPr>
          <p:nvPr/>
        </p:nvCxnSpPr>
        <p:spPr>
          <a:xfrm>
            <a:off x="2157413" y="6420077"/>
            <a:ext cx="3783407" cy="79533"/>
          </a:xfrm>
          <a:prstGeom prst="line">
            <a:avLst/>
          </a:prstGeom>
          <a:noFill/>
          <a:ln w="6032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0E04A0-B781-8A0B-270A-4DC697324207}"/>
              </a:ext>
            </a:extLst>
          </p:cNvPr>
          <p:cNvCxnSpPr>
            <a:cxnSpLocks/>
          </p:cNvCxnSpPr>
          <p:nvPr/>
        </p:nvCxnSpPr>
        <p:spPr>
          <a:xfrm>
            <a:off x="1831355" y="6509518"/>
            <a:ext cx="1265539" cy="97864"/>
          </a:xfrm>
          <a:prstGeom prst="line">
            <a:avLst/>
          </a:prstGeom>
          <a:noFill/>
          <a:ln w="603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884E38E-2583-A966-740B-6C9436659AEE}"/>
              </a:ext>
            </a:extLst>
          </p:cNvPr>
          <p:cNvSpPr txBox="1"/>
          <p:nvPr/>
        </p:nvSpPr>
        <p:spPr>
          <a:xfrm>
            <a:off x="98965" y="5837612"/>
            <a:ext cx="67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Revised</a:t>
            </a:r>
          </a:p>
          <a:p>
            <a:r>
              <a:rPr lang="en-US" sz="1200" dirty="0"/>
              <a:t>2-12-24</a:t>
            </a:r>
          </a:p>
        </p:txBody>
      </p:sp>
    </p:spTree>
    <p:extLst>
      <p:ext uri="{BB962C8B-B14F-4D97-AF65-F5344CB8AC3E}">
        <p14:creationId xmlns:p14="http://schemas.microsoft.com/office/powerpoint/2010/main" val="117405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3719BD25BB9A49A57F66085D0B535B" ma:contentTypeVersion="1" ma:contentTypeDescription="Create a new document." ma:contentTypeScope="" ma:versionID="e209e14aee9b2d274fe5a3cfb97fe01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5EB778-475E-49AF-A5C0-DA0CC8037244}"/>
</file>

<file path=customXml/itemProps2.xml><?xml version="1.0" encoding="utf-8"?>
<ds:datastoreItem xmlns:ds="http://schemas.openxmlformats.org/officeDocument/2006/customXml" ds:itemID="{A07B49F8-794A-41B5-A5D2-CCD1F87590A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7335092-9eeb-4bcf-b1fa-b5001f87bea0"/>
    <ds:schemaRef ds:uri="http://purl.org/dc/terms/"/>
    <ds:schemaRef ds:uri="http://schemas.openxmlformats.org/package/2006/metadata/core-properties"/>
    <ds:schemaRef ds:uri="848eca15-a30b-4915-aa63-68b08eff4cd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D66758-2217-4884-A1AE-E750D8CD44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5193</TotalTime>
  <Words>357</Words>
  <Application>Microsoft Office PowerPoint</Application>
  <PresentationFormat>Widescreen</PresentationFormat>
  <Paragraphs>82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Newton, Larissa</dc:creator>
  <cp:lastModifiedBy>Stanford, Chris</cp:lastModifiedBy>
  <cp:revision>126</cp:revision>
  <cp:lastPrinted>2024-02-12T13:51:59Z</cp:lastPrinted>
  <dcterms:created xsi:type="dcterms:W3CDTF">2019-10-08T12:42:27Z</dcterms:created>
  <dcterms:modified xsi:type="dcterms:W3CDTF">2024-02-12T13:57:32Z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0x0101005C3719BD25BB9A49A57F66085D0B535B</vt:lpwstr>
  </property>
  <property fmtid="{D5CDD505-2E9C-101B-9397-08002B2CF9AE}" pid="3" name="Order">
    <vt:r8>9400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